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6" r:id="rId5"/>
    <p:sldId id="271" r:id="rId6"/>
    <p:sldId id="290" r:id="rId7"/>
    <p:sldId id="269" r:id="rId8"/>
    <p:sldId id="282" r:id="rId9"/>
    <p:sldId id="291" r:id="rId10"/>
    <p:sldId id="293" r:id="rId11"/>
    <p:sldId id="285" r:id="rId12"/>
    <p:sldId id="292" r:id="rId13"/>
    <p:sldId id="294" r:id="rId14"/>
    <p:sldId id="296" r:id="rId15"/>
    <p:sldId id="295" r:id="rId16"/>
    <p:sldId id="297" r:id="rId17"/>
    <p:sldId id="298" r:id="rId18"/>
    <p:sldId id="281" r:id="rId19"/>
    <p:sldId id="279" r:id="rId20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9874C3-1066-48F2-A500-0232068B8337}" v="30" dt="2025-09-04T13:39:08.851"/>
    <p1510:client id="{924FEBDD-4C96-4353-A48C-D80B85ADF602}" v="184" dt="2025-09-04T14:25:46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o Loza" userId="e8e1d396cf7f806d" providerId="LiveId" clId="{849874C3-1066-48F2-A500-0232068B8337}"/>
    <pc:docChg chg="undo custSel addSld delSld modSld sldOrd">
      <pc:chgData name="Franco Loza" userId="e8e1d396cf7f806d" providerId="LiveId" clId="{849874C3-1066-48F2-A500-0232068B8337}" dt="2025-09-04T13:39:12.590" v="912" actId="1076"/>
      <pc:docMkLst>
        <pc:docMk/>
      </pc:docMkLst>
      <pc:sldChg chg="modSp mod">
        <pc:chgData name="Franco Loza" userId="e8e1d396cf7f806d" providerId="LiveId" clId="{849874C3-1066-48F2-A500-0232068B8337}" dt="2025-09-04T13:04:52.475" v="2" actId="1076"/>
        <pc:sldMkLst>
          <pc:docMk/>
          <pc:sldMk cId="745576192" sldId="266"/>
        </pc:sldMkLst>
        <pc:spChg chg="mod">
          <ac:chgData name="Franco Loza" userId="e8e1d396cf7f806d" providerId="LiveId" clId="{849874C3-1066-48F2-A500-0232068B8337}" dt="2025-09-04T13:04:52.475" v="2" actId="1076"/>
          <ac:spMkLst>
            <pc:docMk/>
            <pc:sldMk cId="745576192" sldId="266"/>
            <ac:spMk id="2" creationId="{E9347C47-EF1D-4B02-906B-219155AD8D0F}"/>
          </ac:spMkLst>
        </pc:spChg>
      </pc:sldChg>
      <pc:sldChg chg="modSp mod">
        <pc:chgData name="Franco Loza" userId="e8e1d396cf7f806d" providerId="LiveId" clId="{849874C3-1066-48F2-A500-0232068B8337}" dt="2025-09-04T13:14:31.855" v="362" actId="14100"/>
        <pc:sldMkLst>
          <pc:docMk/>
          <pc:sldMk cId="3759372154" sldId="269"/>
        </pc:sldMkLst>
        <pc:spChg chg="mod">
          <ac:chgData name="Franco Loza" userId="e8e1d396cf7f806d" providerId="LiveId" clId="{849874C3-1066-48F2-A500-0232068B8337}" dt="2025-09-04T13:11:02.937" v="277" actId="14100"/>
          <ac:spMkLst>
            <pc:docMk/>
            <pc:sldMk cId="3759372154" sldId="269"/>
            <ac:spMk id="2" creationId="{24F5C9F2-5F46-9A91-7CD5-84D5246D3F3B}"/>
          </ac:spMkLst>
        </pc:spChg>
        <pc:spChg chg="mod">
          <ac:chgData name="Franco Loza" userId="e8e1d396cf7f806d" providerId="LiveId" clId="{849874C3-1066-48F2-A500-0232068B8337}" dt="2025-09-04T13:14:31.855" v="362" actId="14100"/>
          <ac:spMkLst>
            <pc:docMk/>
            <pc:sldMk cId="3759372154" sldId="269"/>
            <ac:spMk id="3" creationId="{430FB982-7525-7E18-219D-503095033E16}"/>
          </ac:spMkLst>
        </pc:spChg>
      </pc:sldChg>
      <pc:sldChg chg="addSp modSp mod">
        <pc:chgData name="Franco Loza" userId="e8e1d396cf7f806d" providerId="LiveId" clId="{849874C3-1066-48F2-A500-0232068B8337}" dt="2025-09-04T13:10:12.080" v="264" actId="1076"/>
        <pc:sldMkLst>
          <pc:docMk/>
          <pc:sldMk cId="2186515306" sldId="271"/>
        </pc:sldMkLst>
        <pc:spChg chg="mod">
          <ac:chgData name="Franco Loza" userId="e8e1d396cf7f806d" providerId="LiveId" clId="{849874C3-1066-48F2-A500-0232068B8337}" dt="2025-09-04T13:05:09.674" v="39" actId="20577"/>
          <ac:spMkLst>
            <pc:docMk/>
            <pc:sldMk cId="2186515306" sldId="271"/>
            <ac:spMk id="2" creationId="{81B5F55B-0C11-4B93-65CC-37F723086148}"/>
          </ac:spMkLst>
        </pc:spChg>
        <pc:spChg chg="mod">
          <ac:chgData name="Franco Loza" userId="e8e1d396cf7f806d" providerId="LiveId" clId="{849874C3-1066-48F2-A500-0232068B8337}" dt="2025-09-04T13:10:12.080" v="264" actId="1076"/>
          <ac:spMkLst>
            <pc:docMk/>
            <pc:sldMk cId="2186515306" sldId="271"/>
            <ac:spMk id="3" creationId="{F1BA8858-F6AB-B817-C691-CF133A650E4E}"/>
          </ac:spMkLst>
        </pc:spChg>
        <pc:spChg chg="add">
          <ac:chgData name="Franco Loza" userId="e8e1d396cf7f806d" providerId="LiveId" clId="{849874C3-1066-48F2-A500-0232068B8337}" dt="2025-09-04T13:08:06.279" v="156"/>
          <ac:spMkLst>
            <pc:docMk/>
            <pc:sldMk cId="2186515306" sldId="271"/>
            <ac:spMk id="4" creationId="{8D3C2107-126B-000E-9142-0BBA856220D6}"/>
          </ac:spMkLst>
        </pc:spChg>
        <pc:spChg chg="add">
          <ac:chgData name="Franco Loza" userId="e8e1d396cf7f806d" providerId="LiveId" clId="{849874C3-1066-48F2-A500-0232068B8337}" dt="2025-09-04T13:08:08.002" v="158"/>
          <ac:spMkLst>
            <pc:docMk/>
            <pc:sldMk cId="2186515306" sldId="271"/>
            <ac:spMk id="5" creationId="{D623714C-3F5B-B699-732F-E8458E576199}"/>
          </ac:spMkLst>
        </pc:spChg>
      </pc:sldChg>
      <pc:sldChg chg="addSp modSp mod">
        <pc:chgData name="Franco Loza" userId="e8e1d396cf7f806d" providerId="LiveId" clId="{849874C3-1066-48F2-A500-0232068B8337}" dt="2025-09-04T13:28:16.134" v="718" actId="14861"/>
        <pc:sldMkLst>
          <pc:docMk/>
          <pc:sldMk cId="1927896022" sldId="279"/>
        </pc:sldMkLst>
        <pc:spChg chg="add mod">
          <ac:chgData name="Franco Loza" userId="e8e1d396cf7f806d" providerId="LiveId" clId="{849874C3-1066-48F2-A500-0232068B8337}" dt="2025-09-04T13:28:16.134" v="718" actId="14861"/>
          <ac:spMkLst>
            <pc:docMk/>
            <pc:sldMk cId="1927896022" sldId="279"/>
            <ac:spMk id="2" creationId="{574A50ED-0418-C029-12E6-7647CEC27E99}"/>
          </ac:spMkLst>
        </pc:spChg>
        <pc:spChg chg="mod">
          <ac:chgData name="Franco Loza" userId="e8e1d396cf7f806d" providerId="LiveId" clId="{849874C3-1066-48F2-A500-0232068B8337}" dt="2025-09-04T13:27:20.405" v="687" actId="1076"/>
          <ac:spMkLst>
            <pc:docMk/>
            <pc:sldMk cId="1927896022" sldId="279"/>
            <ac:spMk id="4" creationId="{B84F33DE-7F1F-8537-3228-BDFF48B1218E}"/>
          </ac:spMkLst>
        </pc:spChg>
      </pc:sldChg>
      <pc:sldChg chg="addSp delSp modSp mod ord">
        <pc:chgData name="Franco Loza" userId="e8e1d396cf7f806d" providerId="LiveId" clId="{849874C3-1066-48F2-A500-0232068B8337}" dt="2025-09-04T13:26:39.226" v="653"/>
        <pc:sldMkLst>
          <pc:docMk/>
          <pc:sldMk cId="3447077711" sldId="281"/>
        </pc:sldMkLst>
        <pc:spChg chg="mod">
          <ac:chgData name="Franco Loza" userId="e8e1d396cf7f806d" providerId="LiveId" clId="{849874C3-1066-48F2-A500-0232068B8337}" dt="2025-09-04T13:21:15.667" v="523" actId="14100"/>
          <ac:spMkLst>
            <pc:docMk/>
            <pc:sldMk cId="3447077711" sldId="281"/>
            <ac:spMk id="2" creationId="{B8839E55-73F2-3CE7-F7F5-41C22EA268A9}"/>
          </ac:spMkLst>
        </pc:spChg>
        <pc:spChg chg="add mod">
          <ac:chgData name="Franco Loza" userId="e8e1d396cf7f806d" providerId="LiveId" clId="{849874C3-1066-48F2-A500-0232068B8337}" dt="2025-09-04T13:26:31.038" v="651" actId="14861"/>
          <ac:spMkLst>
            <pc:docMk/>
            <pc:sldMk cId="3447077711" sldId="281"/>
            <ac:spMk id="3" creationId="{F6B52097-1384-C52C-E078-D594B31B3ADD}"/>
          </ac:spMkLst>
        </pc:spChg>
        <pc:spChg chg="mod">
          <ac:chgData name="Franco Loza" userId="e8e1d396cf7f806d" providerId="LiveId" clId="{849874C3-1066-48F2-A500-0232068B8337}" dt="2025-09-04T13:23:45.760" v="629" actId="1076"/>
          <ac:spMkLst>
            <pc:docMk/>
            <pc:sldMk cId="3447077711" sldId="281"/>
            <ac:spMk id="4" creationId="{FF1AD29C-A18D-9D97-16E5-71BF6064ED00}"/>
          </ac:spMkLst>
        </pc:spChg>
        <pc:spChg chg="add mod">
          <ac:chgData name="Franco Loza" userId="e8e1d396cf7f806d" providerId="LiveId" clId="{849874C3-1066-48F2-A500-0232068B8337}" dt="2025-09-04T13:24:45.517" v="636" actId="571"/>
          <ac:spMkLst>
            <pc:docMk/>
            <pc:sldMk cId="3447077711" sldId="281"/>
            <ac:spMk id="5" creationId="{B38A7A9D-C01D-ED41-7447-F390B43F906E}"/>
          </ac:spMkLst>
        </pc:spChg>
        <pc:picChg chg="del">
          <ac:chgData name="Franco Loza" userId="e8e1d396cf7f806d" providerId="LiveId" clId="{849874C3-1066-48F2-A500-0232068B8337}" dt="2025-09-04T13:21:17.264" v="524" actId="478"/>
          <ac:picMkLst>
            <pc:docMk/>
            <pc:sldMk cId="3447077711" sldId="281"/>
            <ac:picMk id="9" creationId="{920DF77C-B54A-44A3-8FEC-09A70FE37799}"/>
          </ac:picMkLst>
        </pc:picChg>
      </pc:sldChg>
      <pc:sldChg chg="addSp modSp mod">
        <pc:chgData name="Franco Loza" userId="e8e1d396cf7f806d" providerId="LiveId" clId="{849874C3-1066-48F2-A500-0232068B8337}" dt="2025-09-04T13:18:03.966" v="486" actId="1076"/>
        <pc:sldMkLst>
          <pc:docMk/>
          <pc:sldMk cId="1723273322" sldId="282"/>
        </pc:sldMkLst>
        <pc:spChg chg="mod">
          <ac:chgData name="Franco Loza" userId="e8e1d396cf7f806d" providerId="LiveId" clId="{849874C3-1066-48F2-A500-0232068B8337}" dt="2025-09-04T13:15:10.899" v="416" actId="122"/>
          <ac:spMkLst>
            <pc:docMk/>
            <pc:sldMk cId="1723273322" sldId="282"/>
            <ac:spMk id="2" creationId="{26082895-43F3-4CF9-A470-7C6B18539A18}"/>
          </ac:spMkLst>
        </pc:spChg>
        <pc:spChg chg="mod">
          <ac:chgData name="Franco Loza" userId="e8e1d396cf7f806d" providerId="LiveId" clId="{849874C3-1066-48F2-A500-0232068B8337}" dt="2025-09-04T13:18:03.966" v="486" actId="1076"/>
          <ac:spMkLst>
            <pc:docMk/>
            <pc:sldMk cId="1723273322" sldId="282"/>
            <ac:spMk id="3" creationId="{36980651-EBAD-4AA1-AD26-A52D92B8927A}"/>
          </ac:spMkLst>
        </pc:spChg>
        <pc:picChg chg="add mod">
          <ac:chgData name="Franco Loza" userId="e8e1d396cf7f806d" providerId="LiveId" clId="{849874C3-1066-48F2-A500-0232068B8337}" dt="2025-09-04T13:17:48.981" v="482" actId="1076"/>
          <ac:picMkLst>
            <pc:docMk/>
            <pc:sldMk cId="1723273322" sldId="282"/>
            <ac:picMk id="5" creationId="{E70DE689-071F-36E6-5C44-56D5FEB67BF2}"/>
          </ac:picMkLst>
        </pc:picChg>
      </pc:sldChg>
      <pc:sldChg chg="del">
        <pc:chgData name="Franco Loza" userId="e8e1d396cf7f806d" providerId="LiveId" clId="{849874C3-1066-48F2-A500-0232068B8337}" dt="2025-09-04T13:24:21.774" v="630" actId="2696"/>
        <pc:sldMkLst>
          <pc:docMk/>
          <pc:sldMk cId="3435031411" sldId="283"/>
        </pc:sldMkLst>
      </pc:sldChg>
      <pc:sldChg chg="del">
        <pc:chgData name="Franco Loza" userId="e8e1d396cf7f806d" providerId="LiveId" clId="{849874C3-1066-48F2-A500-0232068B8337}" dt="2025-09-04T13:24:22.839" v="631" actId="47"/>
        <pc:sldMkLst>
          <pc:docMk/>
          <pc:sldMk cId="3053746802" sldId="284"/>
        </pc:sldMkLst>
      </pc:sldChg>
      <pc:sldChg chg="addSp modSp mod">
        <pc:chgData name="Franco Loza" userId="e8e1d396cf7f806d" providerId="LiveId" clId="{849874C3-1066-48F2-A500-0232068B8337}" dt="2025-09-04T13:39:12.590" v="912" actId="1076"/>
        <pc:sldMkLst>
          <pc:docMk/>
          <pc:sldMk cId="1520995646" sldId="285"/>
        </pc:sldMkLst>
        <pc:spChg chg="mod">
          <ac:chgData name="Franco Loza" userId="e8e1d396cf7f806d" providerId="LiveId" clId="{849874C3-1066-48F2-A500-0232068B8337}" dt="2025-09-04T13:33:54.277" v="844" actId="14100"/>
          <ac:spMkLst>
            <pc:docMk/>
            <pc:sldMk cId="1520995646" sldId="285"/>
            <ac:spMk id="2" creationId="{CC880DE6-2760-4C8B-A6FE-D5FB78207EF3}"/>
          </ac:spMkLst>
        </pc:spChg>
        <pc:spChg chg="mod">
          <ac:chgData name="Franco Loza" userId="e8e1d396cf7f806d" providerId="LiveId" clId="{849874C3-1066-48F2-A500-0232068B8337}" dt="2025-09-04T13:35:21.249" v="903" actId="27636"/>
          <ac:spMkLst>
            <pc:docMk/>
            <pc:sldMk cId="1520995646" sldId="285"/>
            <ac:spMk id="3" creationId="{CE446701-D531-4D11-B535-035A8865B912}"/>
          </ac:spMkLst>
        </pc:spChg>
        <pc:spChg chg="add">
          <ac:chgData name="Franco Loza" userId="e8e1d396cf7f806d" providerId="LiveId" clId="{849874C3-1066-48F2-A500-0232068B8337}" dt="2025-09-04T13:34:06.372" v="845"/>
          <ac:spMkLst>
            <pc:docMk/>
            <pc:sldMk cId="1520995646" sldId="285"/>
            <ac:spMk id="4" creationId="{472C836F-B22D-485C-EC81-76E56BE24C5D}"/>
          </ac:spMkLst>
        </pc:spChg>
        <pc:picChg chg="add mod">
          <ac:chgData name="Franco Loza" userId="e8e1d396cf7f806d" providerId="LiveId" clId="{849874C3-1066-48F2-A500-0232068B8337}" dt="2025-09-04T13:39:12.590" v="912" actId="1076"/>
          <ac:picMkLst>
            <pc:docMk/>
            <pc:sldMk cId="1520995646" sldId="285"/>
            <ac:picMk id="7" creationId="{A0F6AAEF-0736-519D-A60E-2533C1F70BF1}"/>
          </ac:picMkLst>
        </pc:picChg>
      </pc:sldChg>
      <pc:sldChg chg="del">
        <pc:chgData name="Franco Loza" userId="e8e1d396cf7f806d" providerId="LiveId" clId="{849874C3-1066-48F2-A500-0232068B8337}" dt="2025-09-04T13:33:18.609" v="801" actId="2696"/>
        <pc:sldMkLst>
          <pc:docMk/>
          <pc:sldMk cId="530778354" sldId="286"/>
        </pc:sldMkLst>
      </pc:sldChg>
      <pc:sldChg chg="del">
        <pc:chgData name="Franco Loza" userId="e8e1d396cf7f806d" providerId="LiveId" clId="{849874C3-1066-48F2-A500-0232068B8337}" dt="2025-09-04T13:33:20.094" v="802" actId="47"/>
        <pc:sldMkLst>
          <pc:docMk/>
          <pc:sldMk cId="2311028074" sldId="287"/>
        </pc:sldMkLst>
      </pc:sldChg>
      <pc:sldChg chg="del">
        <pc:chgData name="Franco Loza" userId="e8e1d396cf7f806d" providerId="LiveId" clId="{849874C3-1066-48F2-A500-0232068B8337}" dt="2025-09-04T13:30:47.562" v="790" actId="2696"/>
        <pc:sldMkLst>
          <pc:docMk/>
          <pc:sldMk cId="1886499816" sldId="288"/>
        </pc:sldMkLst>
      </pc:sldChg>
      <pc:sldChg chg="del">
        <pc:chgData name="Franco Loza" userId="e8e1d396cf7f806d" providerId="LiveId" clId="{849874C3-1066-48F2-A500-0232068B8337}" dt="2025-09-04T13:35:29.132" v="904" actId="47"/>
        <pc:sldMkLst>
          <pc:docMk/>
          <pc:sldMk cId="3833322885" sldId="289"/>
        </pc:sldMkLst>
      </pc:sldChg>
      <pc:sldChg chg="delSp modSp new mod">
        <pc:chgData name="Franco Loza" userId="e8e1d396cf7f806d" providerId="LiveId" clId="{849874C3-1066-48F2-A500-0232068B8337}" dt="2025-09-04T13:29:36.200" v="766" actId="113"/>
        <pc:sldMkLst>
          <pc:docMk/>
          <pc:sldMk cId="4287395302" sldId="290"/>
        </pc:sldMkLst>
        <pc:spChg chg="mod">
          <ac:chgData name="Franco Loza" userId="e8e1d396cf7f806d" providerId="LiveId" clId="{849874C3-1066-48F2-A500-0232068B8337}" dt="2025-09-04T13:29:36.200" v="766" actId="113"/>
          <ac:spMkLst>
            <pc:docMk/>
            <pc:sldMk cId="4287395302" sldId="290"/>
            <ac:spMk id="2" creationId="{C5242481-B9B3-7F66-9B2D-6FF41D424A16}"/>
          </ac:spMkLst>
        </pc:spChg>
        <pc:spChg chg="del">
          <ac:chgData name="Franco Loza" userId="e8e1d396cf7f806d" providerId="LiveId" clId="{849874C3-1066-48F2-A500-0232068B8337}" dt="2025-09-04T13:29:17.774" v="749" actId="478"/>
          <ac:spMkLst>
            <pc:docMk/>
            <pc:sldMk cId="4287395302" sldId="290"/>
            <ac:spMk id="3" creationId="{8AA3CF8A-9B32-570B-E00E-21EF6929D15D}"/>
          </ac:spMkLst>
        </pc:spChg>
      </pc:sldChg>
      <pc:sldChg chg="modSp add mod ord">
        <pc:chgData name="Franco Loza" userId="e8e1d396cf7f806d" providerId="LiveId" clId="{849874C3-1066-48F2-A500-0232068B8337}" dt="2025-09-04T13:30:35.933" v="786" actId="313"/>
        <pc:sldMkLst>
          <pc:docMk/>
          <pc:sldMk cId="3449595814" sldId="291"/>
        </pc:sldMkLst>
        <pc:spChg chg="mod">
          <ac:chgData name="Franco Loza" userId="e8e1d396cf7f806d" providerId="LiveId" clId="{849874C3-1066-48F2-A500-0232068B8337}" dt="2025-09-04T13:30:35.933" v="786" actId="313"/>
          <ac:spMkLst>
            <pc:docMk/>
            <pc:sldMk cId="3449595814" sldId="291"/>
            <ac:spMk id="2" creationId="{2F3B6F50-2F05-6605-511F-ED3AE02F5397}"/>
          </ac:spMkLst>
        </pc:spChg>
      </pc:sldChg>
      <pc:sldChg chg="modSp add mod ord">
        <pc:chgData name="Franco Loza" userId="e8e1d396cf7f806d" providerId="LiveId" clId="{849874C3-1066-48F2-A500-0232068B8337}" dt="2025-09-04T13:31:03.038" v="800" actId="20577"/>
        <pc:sldMkLst>
          <pc:docMk/>
          <pc:sldMk cId="2246980640" sldId="292"/>
        </pc:sldMkLst>
        <pc:spChg chg="mod">
          <ac:chgData name="Franco Loza" userId="e8e1d396cf7f806d" providerId="LiveId" clId="{849874C3-1066-48F2-A500-0232068B8337}" dt="2025-09-04T13:31:03.038" v="800" actId="20577"/>
          <ac:spMkLst>
            <pc:docMk/>
            <pc:sldMk cId="2246980640" sldId="292"/>
            <ac:spMk id="2" creationId="{09117547-3D9D-CC5E-563C-293B6E73E1EF}"/>
          </ac:spMkLst>
        </pc:spChg>
      </pc:sldChg>
      <pc:sldChg chg="addSp delSp modSp add mod ord">
        <pc:chgData name="Franco Loza" userId="e8e1d396cf7f806d" providerId="LiveId" clId="{849874C3-1066-48F2-A500-0232068B8337}" dt="2025-09-04T13:39:07.556" v="910" actId="21"/>
        <pc:sldMkLst>
          <pc:docMk/>
          <pc:sldMk cId="3191632220" sldId="293"/>
        </pc:sldMkLst>
        <pc:spChg chg="del">
          <ac:chgData name="Franco Loza" userId="e8e1d396cf7f806d" providerId="LiveId" clId="{849874C3-1066-48F2-A500-0232068B8337}" dt="2025-09-04T13:38:30.376" v="908" actId="478"/>
          <ac:spMkLst>
            <pc:docMk/>
            <pc:sldMk cId="3191632220" sldId="293"/>
            <ac:spMk id="3" creationId="{F69AD5D8-A840-D497-1907-8C6220888963}"/>
          </ac:spMkLst>
        </pc:spChg>
        <pc:spChg chg="add del mod">
          <ac:chgData name="Franco Loza" userId="e8e1d396cf7f806d" providerId="LiveId" clId="{849874C3-1066-48F2-A500-0232068B8337}" dt="2025-09-04T13:38:31.719" v="909" actId="22"/>
          <ac:spMkLst>
            <pc:docMk/>
            <pc:sldMk cId="3191632220" sldId="293"/>
            <ac:spMk id="5" creationId="{24F7E101-3618-630E-8C20-8B33076FD366}"/>
          </ac:spMkLst>
        </pc:spChg>
        <pc:spChg chg="add mod">
          <ac:chgData name="Franco Loza" userId="e8e1d396cf7f806d" providerId="LiveId" clId="{849874C3-1066-48F2-A500-0232068B8337}" dt="2025-09-04T13:39:07.556" v="910" actId="21"/>
          <ac:spMkLst>
            <pc:docMk/>
            <pc:sldMk cId="3191632220" sldId="293"/>
            <ac:spMk id="9" creationId="{46EBE9B0-259D-71B6-1AFB-35F3C5DF05F9}"/>
          </ac:spMkLst>
        </pc:spChg>
        <pc:picChg chg="add del mod ord">
          <ac:chgData name="Franco Loza" userId="e8e1d396cf7f806d" providerId="LiveId" clId="{849874C3-1066-48F2-A500-0232068B8337}" dt="2025-09-04T13:39:07.556" v="910" actId="21"/>
          <ac:picMkLst>
            <pc:docMk/>
            <pc:sldMk cId="3191632220" sldId="293"/>
            <ac:picMk id="7" creationId="{A0F6AAEF-0736-519D-A60E-2533C1F70BF1}"/>
          </ac:picMkLst>
        </pc:picChg>
      </pc:sldChg>
    </pc:docChg>
  </pc:docChgLst>
  <pc:docChgLst>
    <pc:chgData name="Franco Loza" userId="e8e1d396cf7f806d" providerId="LiveId" clId="{924FEBDD-4C96-4353-A48C-D80B85ADF602}"/>
    <pc:docChg chg="undo custSel addSld modSld sldOrd">
      <pc:chgData name="Franco Loza" userId="e8e1d396cf7f806d" providerId="LiveId" clId="{924FEBDD-4C96-4353-A48C-D80B85ADF602}" dt="2025-09-04T16:41:45.131" v="1140" actId="1076"/>
      <pc:docMkLst>
        <pc:docMk/>
      </pc:docMkLst>
      <pc:sldChg chg="addSp modSp mod">
        <pc:chgData name="Franco Loza" userId="e8e1d396cf7f806d" providerId="LiveId" clId="{924FEBDD-4C96-4353-A48C-D80B85ADF602}" dt="2025-09-04T13:48:21.615" v="47" actId="14861"/>
        <pc:sldMkLst>
          <pc:docMk/>
          <pc:sldMk cId="3759372154" sldId="269"/>
        </pc:sldMkLst>
        <pc:spChg chg="mod">
          <ac:chgData name="Franco Loza" userId="e8e1d396cf7f806d" providerId="LiveId" clId="{924FEBDD-4C96-4353-A48C-D80B85ADF602}" dt="2025-09-04T13:47:58.312" v="42" actId="1076"/>
          <ac:spMkLst>
            <pc:docMk/>
            <pc:sldMk cId="3759372154" sldId="269"/>
            <ac:spMk id="3" creationId="{430FB982-7525-7E18-219D-503095033E16}"/>
          </ac:spMkLst>
        </pc:spChg>
        <pc:spChg chg="add mod">
          <ac:chgData name="Franco Loza" userId="e8e1d396cf7f806d" providerId="LiveId" clId="{924FEBDD-4C96-4353-A48C-D80B85ADF602}" dt="2025-09-04T13:48:21.615" v="47" actId="14861"/>
          <ac:spMkLst>
            <pc:docMk/>
            <pc:sldMk cId="3759372154" sldId="269"/>
            <ac:spMk id="5" creationId="{5BB86521-D837-1A0F-BDC3-65BF61E6328A}"/>
          </ac:spMkLst>
        </pc:spChg>
      </pc:sldChg>
      <pc:sldChg chg="addSp modSp mod">
        <pc:chgData name="Franco Loza" userId="e8e1d396cf7f806d" providerId="LiveId" clId="{924FEBDD-4C96-4353-A48C-D80B85ADF602}" dt="2025-09-04T13:51:02.140" v="111" actId="1076"/>
        <pc:sldMkLst>
          <pc:docMk/>
          <pc:sldMk cId="1520995646" sldId="285"/>
        </pc:sldMkLst>
        <pc:spChg chg="add mod">
          <ac:chgData name="Franco Loza" userId="e8e1d396cf7f806d" providerId="LiveId" clId="{924FEBDD-4C96-4353-A48C-D80B85ADF602}" dt="2025-09-04T13:51:02.140" v="111" actId="1076"/>
          <ac:spMkLst>
            <pc:docMk/>
            <pc:sldMk cId="1520995646" sldId="285"/>
            <ac:spMk id="5" creationId="{780A96AB-5A79-D26C-B918-74860ACEF21D}"/>
          </ac:spMkLst>
        </pc:spChg>
        <pc:picChg chg="mod modCrop">
          <ac:chgData name="Franco Loza" userId="e8e1d396cf7f806d" providerId="LiveId" clId="{924FEBDD-4C96-4353-A48C-D80B85ADF602}" dt="2025-09-04T13:50:34.132" v="108" actId="732"/>
          <ac:picMkLst>
            <pc:docMk/>
            <pc:sldMk cId="1520995646" sldId="285"/>
            <ac:picMk id="7" creationId="{A0F6AAEF-0736-519D-A60E-2533C1F70BF1}"/>
          </ac:picMkLst>
        </pc:picChg>
      </pc:sldChg>
      <pc:sldChg chg="modSp mod">
        <pc:chgData name="Franco Loza" userId="e8e1d396cf7f806d" providerId="LiveId" clId="{924FEBDD-4C96-4353-A48C-D80B85ADF602}" dt="2025-09-04T14:26:22.173" v="861" actId="313"/>
        <pc:sldMkLst>
          <pc:docMk/>
          <pc:sldMk cId="2246980640" sldId="292"/>
        </pc:sldMkLst>
        <pc:spChg chg="mod">
          <ac:chgData name="Franco Loza" userId="e8e1d396cf7f806d" providerId="LiveId" clId="{924FEBDD-4C96-4353-A48C-D80B85ADF602}" dt="2025-09-04T14:26:22.173" v="861" actId="313"/>
          <ac:spMkLst>
            <pc:docMk/>
            <pc:sldMk cId="2246980640" sldId="292"/>
            <ac:spMk id="2" creationId="{09117547-3D9D-CC5E-563C-293B6E73E1EF}"/>
          </ac:spMkLst>
        </pc:spChg>
      </pc:sldChg>
      <pc:sldChg chg="modSp mod">
        <pc:chgData name="Franco Loza" userId="e8e1d396cf7f806d" providerId="LiveId" clId="{924FEBDD-4C96-4353-A48C-D80B85ADF602}" dt="2025-09-04T13:49:53.832" v="103" actId="14100"/>
        <pc:sldMkLst>
          <pc:docMk/>
          <pc:sldMk cId="3191632220" sldId="293"/>
        </pc:sldMkLst>
        <pc:spChg chg="mod">
          <ac:chgData name="Franco Loza" userId="e8e1d396cf7f806d" providerId="LiveId" clId="{924FEBDD-4C96-4353-A48C-D80B85ADF602}" dt="2025-09-04T13:46:06.801" v="16" actId="20577"/>
          <ac:spMkLst>
            <pc:docMk/>
            <pc:sldMk cId="3191632220" sldId="293"/>
            <ac:spMk id="2" creationId="{1C964BBD-C763-9DCC-1640-F9676CADB924}"/>
          </ac:spMkLst>
        </pc:spChg>
        <pc:spChg chg="mod">
          <ac:chgData name="Franco Loza" userId="e8e1d396cf7f806d" providerId="LiveId" clId="{924FEBDD-4C96-4353-A48C-D80B85ADF602}" dt="2025-09-04T13:49:53.832" v="103" actId="14100"/>
          <ac:spMkLst>
            <pc:docMk/>
            <pc:sldMk cId="3191632220" sldId="293"/>
            <ac:spMk id="9" creationId="{46EBE9B0-259D-71B6-1AFB-35F3C5DF05F9}"/>
          </ac:spMkLst>
        </pc:spChg>
      </pc:sldChg>
      <pc:sldChg chg="addSp delSp modSp new mod ord">
        <pc:chgData name="Franco Loza" userId="e8e1d396cf7f806d" providerId="LiveId" clId="{924FEBDD-4C96-4353-A48C-D80B85ADF602}" dt="2025-09-04T16:39:08.166" v="935" actId="1076"/>
        <pc:sldMkLst>
          <pc:docMk/>
          <pc:sldMk cId="627173615" sldId="294"/>
        </pc:sldMkLst>
        <pc:spChg chg="del">
          <ac:chgData name="Franco Loza" userId="e8e1d396cf7f806d" providerId="LiveId" clId="{924FEBDD-4C96-4353-A48C-D80B85ADF602}" dt="2025-09-04T13:51:21.867" v="115"/>
          <ac:spMkLst>
            <pc:docMk/>
            <pc:sldMk cId="627173615" sldId="294"/>
            <ac:spMk id="2" creationId="{F853898D-49B8-FA9D-359E-F18CB9521B5E}"/>
          </ac:spMkLst>
        </pc:spChg>
        <pc:spChg chg="del mod">
          <ac:chgData name="Franco Loza" userId="e8e1d396cf7f806d" providerId="LiveId" clId="{924FEBDD-4C96-4353-A48C-D80B85ADF602}" dt="2025-09-04T14:04:59.966" v="458" actId="478"/>
          <ac:spMkLst>
            <pc:docMk/>
            <pc:sldMk cId="627173615" sldId="294"/>
            <ac:spMk id="3" creationId="{EC3C4FF2-D15E-0DD3-3A01-396400EAD255}"/>
          </ac:spMkLst>
        </pc:spChg>
        <pc:spChg chg="add mod">
          <ac:chgData name="Franco Loza" userId="e8e1d396cf7f806d" providerId="LiveId" clId="{924FEBDD-4C96-4353-A48C-D80B85ADF602}" dt="2025-09-04T13:57:59.797" v="327" actId="20577"/>
          <ac:spMkLst>
            <pc:docMk/>
            <pc:sldMk cId="627173615" sldId="294"/>
            <ac:spMk id="4" creationId="{B9463F63-7178-8C3C-EB92-8A06957B8454}"/>
          </ac:spMkLst>
        </pc:spChg>
        <pc:spChg chg="add mod">
          <ac:chgData name="Franco Loza" userId="e8e1d396cf7f806d" providerId="LiveId" clId="{924FEBDD-4C96-4353-A48C-D80B85ADF602}" dt="2025-09-04T16:39:08.166" v="935" actId="1076"/>
          <ac:spMkLst>
            <pc:docMk/>
            <pc:sldMk cId="627173615" sldId="294"/>
            <ac:spMk id="5" creationId="{65410175-F80E-B162-3331-FE16F040AC45}"/>
          </ac:spMkLst>
        </pc:spChg>
        <pc:spChg chg="add mod">
          <ac:chgData name="Franco Loza" userId="e8e1d396cf7f806d" providerId="LiveId" clId="{924FEBDD-4C96-4353-A48C-D80B85ADF602}" dt="2025-09-04T16:39:02.080" v="933" actId="14100"/>
          <ac:spMkLst>
            <pc:docMk/>
            <pc:sldMk cId="627173615" sldId="294"/>
            <ac:spMk id="7" creationId="{67AD6655-A369-B8EC-16A2-492AA8E28112}"/>
          </ac:spMkLst>
        </pc:spChg>
        <pc:spChg chg="add mod">
          <ac:chgData name="Franco Loza" userId="e8e1d396cf7f806d" providerId="LiveId" clId="{924FEBDD-4C96-4353-A48C-D80B85ADF602}" dt="2025-09-04T14:04:16.788" v="448" actId="113"/>
          <ac:spMkLst>
            <pc:docMk/>
            <pc:sldMk cId="627173615" sldId="294"/>
            <ac:spMk id="12" creationId="{85AF715A-3C93-3C28-EE68-D68643D95A69}"/>
          </ac:spMkLst>
        </pc:spChg>
        <pc:spChg chg="add del mod">
          <ac:chgData name="Franco Loza" userId="e8e1d396cf7f806d" providerId="LiveId" clId="{924FEBDD-4C96-4353-A48C-D80B85ADF602}" dt="2025-09-04T14:05:05.434" v="459" actId="478"/>
          <ac:spMkLst>
            <pc:docMk/>
            <pc:sldMk cId="627173615" sldId="294"/>
            <ac:spMk id="14" creationId="{7B9DB9B5-E262-1616-C6F9-2D57C283C983}"/>
          </ac:spMkLst>
        </pc:spChg>
        <pc:picChg chg="add mod">
          <ac:chgData name="Franco Loza" userId="e8e1d396cf7f806d" providerId="LiveId" clId="{924FEBDD-4C96-4353-A48C-D80B85ADF602}" dt="2025-09-04T16:39:05.535" v="934" actId="1076"/>
          <ac:picMkLst>
            <pc:docMk/>
            <pc:sldMk cId="627173615" sldId="294"/>
            <ac:picMk id="3" creationId="{E42D1649-D0FA-D4DF-833C-0514975ADC7A}"/>
          </ac:picMkLst>
        </pc:picChg>
        <pc:picChg chg="add del mod">
          <ac:chgData name="Franco Loza" userId="e8e1d396cf7f806d" providerId="LiveId" clId="{924FEBDD-4C96-4353-A48C-D80B85ADF602}" dt="2025-09-04T14:02:13.580" v="379" actId="478"/>
          <ac:picMkLst>
            <pc:docMk/>
            <pc:sldMk cId="627173615" sldId="294"/>
            <ac:picMk id="9" creationId="{FE9CCF6D-D5A8-58AA-7A21-B2EA93276862}"/>
          </ac:picMkLst>
        </pc:picChg>
        <pc:picChg chg="add mod">
          <ac:chgData name="Franco Loza" userId="e8e1d396cf7f806d" providerId="LiveId" clId="{924FEBDD-4C96-4353-A48C-D80B85ADF602}" dt="2025-09-04T14:03:36.709" v="390" actId="1076"/>
          <ac:picMkLst>
            <pc:docMk/>
            <pc:sldMk cId="627173615" sldId="294"/>
            <ac:picMk id="11" creationId="{F3C290A1-0AE8-E597-1B13-FAF51D7DEB70}"/>
          </ac:picMkLst>
        </pc:picChg>
      </pc:sldChg>
      <pc:sldChg chg="addSp delSp modSp add mod">
        <pc:chgData name="Franco Loza" userId="e8e1d396cf7f806d" providerId="LiveId" clId="{924FEBDD-4C96-4353-A48C-D80B85ADF602}" dt="2025-09-04T16:40:29.662" v="1027" actId="1076"/>
        <pc:sldMkLst>
          <pc:docMk/>
          <pc:sldMk cId="762639014" sldId="295"/>
        </pc:sldMkLst>
        <pc:spChg chg="add mod">
          <ac:chgData name="Franco Loza" userId="e8e1d396cf7f806d" providerId="LiveId" clId="{924FEBDD-4C96-4353-A48C-D80B85ADF602}" dt="2025-09-04T16:39:58.404" v="1004" actId="1076"/>
          <ac:spMkLst>
            <pc:docMk/>
            <pc:sldMk cId="762639014" sldId="295"/>
            <ac:spMk id="2" creationId="{A9674162-1C9C-4DD9-6193-8B3E18457285}"/>
          </ac:spMkLst>
        </pc:spChg>
        <pc:spChg chg="del mod">
          <ac:chgData name="Franco Loza" userId="e8e1d396cf7f806d" providerId="LiveId" clId="{924FEBDD-4C96-4353-A48C-D80B85ADF602}" dt="2025-09-04T14:16:16.706" v="654" actId="478"/>
          <ac:spMkLst>
            <pc:docMk/>
            <pc:sldMk cId="762639014" sldId="295"/>
            <ac:spMk id="3" creationId="{692EA2E0-913B-438E-81D0-6491FCFCF308}"/>
          </ac:spMkLst>
        </pc:spChg>
        <pc:spChg chg="mod">
          <ac:chgData name="Franco Loza" userId="e8e1d396cf7f806d" providerId="LiveId" clId="{924FEBDD-4C96-4353-A48C-D80B85ADF602}" dt="2025-09-04T13:52:58.438" v="176"/>
          <ac:spMkLst>
            <pc:docMk/>
            <pc:sldMk cId="762639014" sldId="295"/>
            <ac:spMk id="4" creationId="{750E710B-5B2A-1504-A8CC-3E352055ADF8}"/>
          </ac:spMkLst>
        </pc:spChg>
        <pc:spChg chg="add mod">
          <ac:chgData name="Franco Loza" userId="e8e1d396cf7f806d" providerId="LiveId" clId="{924FEBDD-4C96-4353-A48C-D80B85ADF602}" dt="2025-09-04T16:40:14.100" v="1011" actId="1076"/>
          <ac:spMkLst>
            <pc:docMk/>
            <pc:sldMk cId="762639014" sldId="295"/>
            <ac:spMk id="5" creationId="{CF2370AC-D528-B980-DD97-BBA3F67EADF6}"/>
          </ac:spMkLst>
        </pc:spChg>
        <pc:spChg chg="add mod">
          <ac:chgData name="Franco Loza" userId="e8e1d396cf7f806d" providerId="LiveId" clId="{924FEBDD-4C96-4353-A48C-D80B85ADF602}" dt="2025-09-04T16:40:19.828" v="1012" actId="1076"/>
          <ac:spMkLst>
            <pc:docMk/>
            <pc:sldMk cId="762639014" sldId="295"/>
            <ac:spMk id="9" creationId="{7CEFEC05-CB28-AA54-8D7B-E1C79316C832}"/>
          </ac:spMkLst>
        </pc:spChg>
        <pc:spChg chg="add mod">
          <ac:chgData name="Franco Loza" userId="e8e1d396cf7f806d" providerId="LiveId" clId="{924FEBDD-4C96-4353-A48C-D80B85ADF602}" dt="2025-09-04T16:40:04.573" v="1006" actId="14100"/>
          <ac:spMkLst>
            <pc:docMk/>
            <pc:sldMk cId="762639014" sldId="295"/>
            <ac:spMk id="12" creationId="{42D74BB6-40D6-9C99-BC91-1E31C1CC6A9A}"/>
          </ac:spMkLst>
        </pc:spChg>
        <pc:picChg chg="add mod">
          <ac:chgData name="Franco Loza" userId="e8e1d396cf7f806d" providerId="LiveId" clId="{924FEBDD-4C96-4353-A48C-D80B85ADF602}" dt="2025-09-04T16:40:29.662" v="1027" actId="1076"/>
          <ac:picMkLst>
            <pc:docMk/>
            <pc:sldMk cId="762639014" sldId="295"/>
            <ac:picMk id="6" creationId="{343B514E-2D15-B908-9173-725B2C6D8642}"/>
          </ac:picMkLst>
        </pc:picChg>
        <pc:picChg chg="add mod">
          <ac:chgData name="Franco Loza" userId="e8e1d396cf7f806d" providerId="LiveId" clId="{924FEBDD-4C96-4353-A48C-D80B85ADF602}" dt="2025-09-04T16:39:59.726" v="1005" actId="1076"/>
          <ac:picMkLst>
            <pc:docMk/>
            <pc:sldMk cId="762639014" sldId="295"/>
            <ac:picMk id="11" creationId="{AF225971-6192-29E6-10D9-F5008E16574C}"/>
          </ac:picMkLst>
        </pc:picChg>
        <pc:cxnChg chg="add mod">
          <ac:chgData name="Franco Loza" userId="e8e1d396cf7f806d" providerId="LiveId" clId="{924FEBDD-4C96-4353-A48C-D80B85ADF602}" dt="2025-09-04T16:40:11.558" v="1010" actId="14100"/>
          <ac:cxnSpMkLst>
            <pc:docMk/>
            <pc:sldMk cId="762639014" sldId="295"/>
            <ac:cxnSpMk id="7" creationId="{D40720EE-3AC9-CE90-B7C0-991D5E8500CE}"/>
          </ac:cxnSpMkLst>
        </pc:cxnChg>
      </pc:sldChg>
      <pc:sldChg chg="addSp delSp modSp add mod">
        <pc:chgData name="Franco Loza" userId="e8e1d396cf7f806d" providerId="LiveId" clId="{924FEBDD-4C96-4353-A48C-D80B85ADF602}" dt="2025-09-04T16:41:45.131" v="1140" actId="1076"/>
        <pc:sldMkLst>
          <pc:docMk/>
          <pc:sldMk cId="2673859142" sldId="296"/>
        </pc:sldMkLst>
        <pc:spChg chg="del">
          <ac:chgData name="Franco Loza" userId="e8e1d396cf7f806d" providerId="LiveId" clId="{924FEBDD-4C96-4353-A48C-D80B85ADF602}" dt="2025-09-04T13:58:12.571" v="330" actId="478"/>
          <ac:spMkLst>
            <pc:docMk/>
            <pc:sldMk cId="2673859142" sldId="296"/>
            <ac:spMk id="3" creationId="{0B8A3DD5-A75E-3B97-FBD0-77DD3BC305E6}"/>
          </ac:spMkLst>
        </pc:spChg>
        <pc:spChg chg="mod">
          <ac:chgData name="Franco Loza" userId="e8e1d396cf7f806d" providerId="LiveId" clId="{924FEBDD-4C96-4353-A48C-D80B85ADF602}" dt="2025-09-04T16:41:45.131" v="1140" actId="1076"/>
          <ac:spMkLst>
            <pc:docMk/>
            <pc:sldMk cId="2673859142" sldId="296"/>
            <ac:spMk id="4" creationId="{CF798EA7-81D7-78FD-DFD9-5906471F8742}"/>
          </ac:spMkLst>
        </pc:spChg>
        <pc:spChg chg="del">
          <ac:chgData name="Franco Loza" userId="e8e1d396cf7f806d" providerId="LiveId" clId="{924FEBDD-4C96-4353-A48C-D80B85ADF602}" dt="2025-09-04T13:58:11.436" v="329" actId="478"/>
          <ac:spMkLst>
            <pc:docMk/>
            <pc:sldMk cId="2673859142" sldId="296"/>
            <ac:spMk id="5" creationId="{AA9B3465-0E91-603D-C75D-684CA7525CAE}"/>
          </ac:spMkLst>
        </pc:spChg>
        <pc:spChg chg="add del mod">
          <ac:chgData name="Franco Loza" userId="e8e1d396cf7f806d" providerId="LiveId" clId="{924FEBDD-4C96-4353-A48C-D80B85ADF602}" dt="2025-09-04T14:05:20.745" v="462" actId="478"/>
          <ac:spMkLst>
            <pc:docMk/>
            <pc:sldMk cId="2673859142" sldId="296"/>
            <ac:spMk id="6" creationId="{1233CD7C-A74B-1950-9646-98E9BB82F841}"/>
          </ac:spMkLst>
        </pc:spChg>
        <pc:spChg chg="add mod">
          <ac:chgData name="Franco Loza" userId="e8e1d396cf7f806d" providerId="LiveId" clId="{924FEBDD-4C96-4353-A48C-D80B85ADF602}" dt="2025-09-04T14:04:44.949" v="457" actId="1076"/>
          <ac:spMkLst>
            <pc:docMk/>
            <pc:sldMk cId="2673859142" sldId="296"/>
            <ac:spMk id="9" creationId="{95CFCC6A-EBD0-4D0A-8103-09EB159E0E52}"/>
          </ac:spMkLst>
        </pc:spChg>
        <pc:spChg chg="add mod">
          <ac:chgData name="Franco Loza" userId="e8e1d396cf7f806d" providerId="LiveId" clId="{924FEBDD-4C96-4353-A48C-D80B85ADF602}" dt="2025-09-04T14:12:41.614" v="621" actId="20577"/>
          <ac:spMkLst>
            <pc:docMk/>
            <pc:sldMk cId="2673859142" sldId="296"/>
            <ac:spMk id="11" creationId="{FDA6B474-DB87-D4ED-E09E-093B0FF478EF}"/>
          </ac:spMkLst>
        </pc:spChg>
        <pc:spChg chg="add mod">
          <ac:chgData name="Franco Loza" userId="e8e1d396cf7f806d" providerId="LiveId" clId="{924FEBDD-4C96-4353-A48C-D80B85ADF602}" dt="2025-09-04T16:41:44.620" v="1139" actId="1076"/>
          <ac:spMkLst>
            <pc:docMk/>
            <pc:sldMk cId="2673859142" sldId="296"/>
            <ac:spMk id="12" creationId="{6879976A-03E0-0752-DD13-57F799F13E04}"/>
          </ac:spMkLst>
        </pc:spChg>
        <pc:picChg chg="add mod">
          <ac:chgData name="Franco Loza" userId="e8e1d396cf7f806d" providerId="LiveId" clId="{924FEBDD-4C96-4353-A48C-D80B85ADF602}" dt="2025-09-04T16:41:34.451" v="1138" actId="1076"/>
          <ac:picMkLst>
            <pc:docMk/>
            <pc:sldMk cId="2673859142" sldId="296"/>
            <ac:picMk id="3" creationId="{CB36F165-9CDF-11D2-EB3F-55A71B1FE316}"/>
          </ac:picMkLst>
        </pc:picChg>
        <pc:picChg chg="add mod">
          <ac:chgData name="Franco Loza" userId="e8e1d396cf7f806d" providerId="LiveId" clId="{924FEBDD-4C96-4353-A48C-D80B85ADF602}" dt="2025-09-04T16:41:31.797" v="1137" actId="1076"/>
          <ac:picMkLst>
            <pc:docMk/>
            <pc:sldMk cId="2673859142" sldId="296"/>
            <ac:picMk id="6" creationId="{5F538D62-A1D8-9817-00F7-3F92DB6B15CB}"/>
          </ac:picMkLst>
        </pc:picChg>
        <pc:picChg chg="add mod">
          <ac:chgData name="Franco Loza" userId="e8e1d396cf7f806d" providerId="LiveId" clId="{924FEBDD-4C96-4353-A48C-D80B85ADF602}" dt="2025-09-04T14:04:39.223" v="455" actId="1076"/>
          <ac:picMkLst>
            <pc:docMk/>
            <pc:sldMk cId="2673859142" sldId="296"/>
            <ac:picMk id="8" creationId="{DA05CFAA-93BD-EF5B-ECDE-28DFEAE823F5}"/>
          </ac:picMkLst>
        </pc:picChg>
      </pc:sldChg>
      <pc:sldChg chg="modSp add mod ord">
        <pc:chgData name="Franco Loza" userId="e8e1d396cf7f806d" providerId="LiveId" clId="{924FEBDD-4C96-4353-A48C-D80B85ADF602}" dt="2025-09-04T14:22:06.747" v="756" actId="20577"/>
        <pc:sldMkLst>
          <pc:docMk/>
          <pc:sldMk cId="195176385" sldId="297"/>
        </pc:sldMkLst>
        <pc:spChg chg="mod">
          <ac:chgData name="Franco Loza" userId="e8e1d396cf7f806d" providerId="LiveId" clId="{924FEBDD-4C96-4353-A48C-D80B85ADF602}" dt="2025-09-04T14:22:06.747" v="756" actId="20577"/>
          <ac:spMkLst>
            <pc:docMk/>
            <pc:sldMk cId="195176385" sldId="297"/>
            <ac:spMk id="2" creationId="{65366925-D817-B21A-B824-108345CB2F68}"/>
          </ac:spMkLst>
        </pc:spChg>
      </pc:sldChg>
      <pc:sldChg chg="delSp modSp add mod ord">
        <pc:chgData name="Franco Loza" userId="e8e1d396cf7f806d" providerId="LiveId" clId="{924FEBDD-4C96-4353-A48C-D80B85ADF602}" dt="2025-09-04T14:25:53.291" v="860" actId="20577"/>
        <pc:sldMkLst>
          <pc:docMk/>
          <pc:sldMk cId="2160039633" sldId="298"/>
        </pc:sldMkLst>
        <pc:spChg chg="mod">
          <ac:chgData name="Franco Loza" userId="e8e1d396cf7f806d" providerId="LiveId" clId="{924FEBDD-4C96-4353-A48C-D80B85ADF602}" dt="2025-09-04T14:23:19.349" v="843" actId="1076"/>
          <ac:spMkLst>
            <pc:docMk/>
            <pc:sldMk cId="2160039633" sldId="298"/>
            <ac:spMk id="2" creationId="{621CD7B8-4F11-A734-F721-94B3B54D39A7}"/>
          </ac:spMkLst>
        </pc:spChg>
        <pc:spChg chg="del">
          <ac:chgData name="Franco Loza" userId="e8e1d396cf7f806d" providerId="LiveId" clId="{924FEBDD-4C96-4353-A48C-D80B85ADF602}" dt="2025-09-04T14:22:46.604" v="802" actId="478"/>
          <ac:spMkLst>
            <pc:docMk/>
            <pc:sldMk cId="2160039633" sldId="298"/>
            <ac:spMk id="3" creationId="{E2466127-A90E-E0DD-FCB6-BB3942766D82}"/>
          </ac:spMkLst>
        </pc:spChg>
        <pc:spChg chg="mod">
          <ac:chgData name="Franco Loza" userId="e8e1d396cf7f806d" providerId="LiveId" clId="{924FEBDD-4C96-4353-A48C-D80B85ADF602}" dt="2025-09-04T14:25:53.291" v="860" actId="20577"/>
          <ac:spMkLst>
            <pc:docMk/>
            <pc:sldMk cId="2160039633" sldId="298"/>
            <ac:spMk id="4" creationId="{AC21BB12-7D00-CB46-E178-3197595563E3}"/>
          </ac:spMkLst>
        </pc:spChg>
      </pc:sldChg>
    </pc:docChg>
  </pc:docChgLst>
  <pc:docChgLst>
    <pc:chgData name="Franco Loza" userId="e8e1d396cf7f806d" providerId="LiveId" clId="{8A4CAD0E-FD4C-4ED5-87A0-63916B1AC447}"/>
    <pc:docChg chg="undo custSel addSld delSld modSld">
      <pc:chgData name="Franco Loza" userId="e8e1d396cf7f806d" providerId="LiveId" clId="{8A4CAD0E-FD4C-4ED5-87A0-63916B1AC447}" dt="2025-06-06T13:09:37.956" v="956" actId="20577"/>
      <pc:docMkLst>
        <pc:docMk/>
      </pc:docMkLst>
      <pc:sldChg chg="modSp mod">
        <pc:chgData name="Franco Loza" userId="e8e1d396cf7f806d" providerId="LiveId" clId="{8A4CAD0E-FD4C-4ED5-87A0-63916B1AC447}" dt="2025-06-06T12:16:48.605" v="15" actId="14100"/>
        <pc:sldMkLst>
          <pc:docMk/>
          <pc:sldMk cId="745576192" sldId="266"/>
        </pc:sldMkLst>
      </pc:sldChg>
      <pc:sldChg chg="del">
        <pc:chgData name="Franco Loza" userId="e8e1d396cf7f806d" providerId="LiveId" clId="{8A4CAD0E-FD4C-4ED5-87A0-63916B1AC447}" dt="2025-06-06T12:23:05.797" v="52" actId="47"/>
        <pc:sldMkLst>
          <pc:docMk/>
          <pc:sldMk cId="1354065566" sldId="267"/>
        </pc:sldMkLst>
      </pc:sldChg>
      <pc:sldChg chg="addSp delSp modSp mod">
        <pc:chgData name="Franco Loza" userId="e8e1d396cf7f806d" providerId="LiveId" clId="{8A4CAD0E-FD4C-4ED5-87A0-63916B1AC447}" dt="2025-06-06T12:44:51.365" v="532" actId="1076"/>
        <pc:sldMkLst>
          <pc:docMk/>
          <pc:sldMk cId="3759372154" sldId="269"/>
        </pc:sldMkLst>
      </pc:sldChg>
      <pc:sldChg chg="del">
        <pc:chgData name="Franco Loza" userId="e8e1d396cf7f806d" providerId="LiveId" clId="{8A4CAD0E-FD4C-4ED5-87A0-63916B1AC447}" dt="2025-06-06T12:23:06.891" v="53" actId="47"/>
        <pc:sldMkLst>
          <pc:docMk/>
          <pc:sldMk cId="2030884053" sldId="270"/>
        </pc:sldMkLst>
      </pc:sldChg>
      <pc:sldChg chg="addSp delSp modSp mod">
        <pc:chgData name="Franco Loza" userId="e8e1d396cf7f806d" providerId="LiveId" clId="{8A4CAD0E-FD4C-4ED5-87A0-63916B1AC447}" dt="2025-06-06T12:23:03.023" v="51" actId="1076"/>
        <pc:sldMkLst>
          <pc:docMk/>
          <pc:sldMk cId="2186515306" sldId="271"/>
        </pc:sldMkLst>
      </pc:sldChg>
      <pc:sldChg chg="del">
        <pc:chgData name="Franco Loza" userId="e8e1d396cf7f806d" providerId="LiveId" clId="{8A4CAD0E-FD4C-4ED5-87A0-63916B1AC447}" dt="2025-06-06T12:33:00.294" v="337" actId="47"/>
        <pc:sldMkLst>
          <pc:docMk/>
          <pc:sldMk cId="162697856" sldId="272"/>
        </pc:sldMkLst>
      </pc:sldChg>
      <pc:sldChg chg="del">
        <pc:chgData name="Franco Loza" userId="e8e1d396cf7f806d" providerId="LiveId" clId="{8A4CAD0E-FD4C-4ED5-87A0-63916B1AC447}" dt="2025-06-06T12:33:01.595" v="338" actId="47"/>
        <pc:sldMkLst>
          <pc:docMk/>
          <pc:sldMk cId="570262210" sldId="273"/>
        </pc:sldMkLst>
      </pc:sldChg>
      <pc:sldChg chg="add del">
        <pc:chgData name="Franco Loza" userId="e8e1d396cf7f806d" providerId="LiveId" clId="{8A4CAD0E-FD4C-4ED5-87A0-63916B1AC447}" dt="2025-06-06T12:33:02.334" v="339" actId="47"/>
        <pc:sldMkLst>
          <pc:docMk/>
          <pc:sldMk cId="1306281576" sldId="274"/>
        </pc:sldMkLst>
      </pc:sldChg>
      <pc:sldChg chg="addSp delSp modSp add del mod">
        <pc:chgData name="Franco Loza" userId="e8e1d396cf7f806d" providerId="LiveId" clId="{8A4CAD0E-FD4C-4ED5-87A0-63916B1AC447}" dt="2025-06-06T12:46:48.177" v="604" actId="1076"/>
        <pc:sldMkLst>
          <pc:docMk/>
          <pc:sldMk cId="2516569779" sldId="275"/>
        </pc:sldMkLst>
      </pc:sldChg>
      <pc:sldChg chg="delSp add del mod">
        <pc:chgData name="Franco Loza" userId="e8e1d396cf7f806d" providerId="LiveId" clId="{8A4CAD0E-FD4C-4ED5-87A0-63916B1AC447}" dt="2025-06-06T12:53:54.794" v="860" actId="47"/>
        <pc:sldMkLst>
          <pc:docMk/>
          <pc:sldMk cId="2099645443" sldId="276"/>
        </pc:sldMkLst>
      </pc:sldChg>
      <pc:sldChg chg="addSp delSp modSp add del mod">
        <pc:chgData name="Franco Loza" userId="e8e1d396cf7f806d" providerId="LiveId" clId="{8A4CAD0E-FD4C-4ED5-87A0-63916B1AC447}" dt="2025-06-06T12:54:40.853" v="906" actId="1076"/>
        <pc:sldMkLst>
          <pc:docMk/>
          <pc:sldMk cId="536371413" sldId="277"/>
        </pc:sldMkLst>
      </pc:sldChg>
      <pc:sldChg chg="add del">
        <pc:chgData name="Franco Loza" userId="e8e1d396cf7f806d" providerId="LiveId" clId="{8A4CAD0E-FD4C-4ED5-87A0-63916B1AC447}" dt="2025-06-06T12:50:53.607" v="718" actId="47"/>
        <pc:sldMkLst>
          <pc:docMk/>
          <pc:sldMk cId="1828652883" sldId="278"/>
        </pc:sldMkLst>
      </pc:sldChg>
      <pc:sldChg chg="addSp delSp modSp new mod">
        <pc:chgData name="Franco Loza" userId="e8e1d396cf7f806d" providerId="LiveId" clId="{8A4CAD0E-FD4C-4ED5-87A0-63916B1AC447}" dt="2025-06-06T12:25:07.713" v="127" actId="1076"/>
        <pc:sldMkLst>
          <pc:docMk/>
          <pc:sldMk cId="11259802" sldId="280"/>
        </pc:sldMkLst>
      </pc:sldChg>
      <pc:sldChg chg="addSp delSp modSp new mod">
        <pc:chgData name="Franco Loza" userId="e8e1d396cf7f806d" providerId="LiveId" clId="{8A4CAD0E-FD4C-4ED5-87A0-63916B1AC447}" dt="2025-06-06T13:09:37.956" v="956" actId="20577"/>
        <pc:sldMkLst>
          <pc:docMk/>
          <pc:sldMk cId="3447077711" sldId="28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04/09/2025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04/09/2025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04/09/2025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04/09/2025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-20" y="-10"/>
            <a:ext cx="12191980" cy="6857990"/>
          </a:xfrm>
          <a:prstGeom prst="rect">
            <a:avLst/>
          </a:prstGeom>
        </p:spPr>
      </p:pic>
      <p:sp>
        <p:nvSpPr>
          <p:cNvPr id="52" name="Forma lib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AR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2769" y="4323252"/>
            <a:ext cx="5756167" cy="1090569"/>
          </a:xfrm>
        </p:spPr>
        <p:txBody>
          <a:bodyPr rtlCol="0">
            <a:noAutofit/>
          </a:bodyPr>
          <a:lstStyle/>
          <a:p>
            <a:pPr algn="l"/>
            <a:r>
              <a:rPr lang="es-AR" sz="2400" noProof="1">
                <a:solidFill>
                  <a:srgbClr val="FFFFFF"/>
                </a:solidFill>
              </a:rPr>
              <a:t>Procesamiento de imágenes, extracción de contorno y medición del ángulo de contacto.</a:t>
            </a:r>
            <a:endParaRPr lang="es-ES" sz="2400" noProof="1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516" y="5570317"/>
            <a:ext cx="5607908" cy="531866"/>
          </a:xfrm>
        </p:spPr>
        <p:txBody>
          <a:bodyPr rtlCol="0">
            <a:normAutofit fontScale="85000" lnSpcReduction="20000"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Blanche, Mateo – Delarmelina, Valentino – Loza, Franco        Perron, Facundo – Spreafico, Facundo.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9463F63-7178-8C3C-EB92-8A06957B8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90200" cy="1485900"/>
          </a:xfrm>
        </p:spPr>
        <p:txBody>
          <a:bodyPr>
            <a:normAutofit/>
          </a:bodyPr>
          <a:lstStyle/>
          <a:p>
            <a:pPr algn="ctr"/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INCISO 3.A – COEFICIENTE DE SIMETRÍA.</a:t>
            </a:r>
            <a:endParaRPr lang="es-A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65410175-F80E-B162-3331-FE16F040AC45}"/>
                  </a:ext>
                </a:extLst>
              </p:cNvPr>
              <p:cNvSpPr txBox="1"/>
              <p:nvPr/>
            </p:nvSpPr>
            <p:spPr>
              <a:xfrm>
                <a:off x="2190193" y="2317292"/>
                <a:ext cx="4300408" cy="676147"/>
              </a:xfrm>
              <a:prstGeom prst="rect">
                <a:avLst/>
              </a:pr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𝑎𝑏𝑠</m:t>
                          </m:r>
                          <m:d>
                            <m:dPr>
                              <m:ctrlP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𝑝𝑒𝑟𝑖𝑚𝑒𝑡𝑟</m:t>
                              </m:r>
                              <m:sSub>
                                <m:sSubPr>
                                  <m:ctrlP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  <m:t>𝑖𝑧𝑞</m:t>
                                  </m:r>
                                </m:sub>
                              </m:sSub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𝑝𝑒𝑟𝑚𝑖𝑡𝑟</m:t>
                              </m:r>
                              <m:sSub>
                                <m:sSubPr>
                                  <m:ctrlP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  <m:t>𝑑𝑒𝑟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func>
                            <m:funcPr>
                              <m:ctrlP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s-AR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AR" i="1">
                                      <a:latin typeface="Cambria Math" panose="02040503050406030204" pitchFamily="18" charset="0"/>
                                    </a:rPr>
                                    <m:t>𝑝𝑒𝑟𝑖𝑚𝑒𝑡𝑟</m:t>
                                  </m:r>
                                  <m:sSub>
                                    <m:sSubPr>
                                      <m:ctrlP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  <m:t>𝑖𝑧𝑞</m:t>
                                      </m:r>
                                    </m:sub>
                                  </m:sSub>
                                  <m:r>
                                    <a:rPr lang="es-AR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s-AR" i="1">
                                      <a:latin typeface="Cambria Math" panose="02040503050406030204" pitchFamily="18" charset="0"/>
                                    </a:rPr>
                                    <m:t>𝑝𝑒𝑟𝑚𝑖𝑡𝑟</m:t>
                                  </m:r>
                                  <m:sSub>
                                    <m:sSubPr>
                                      <m:ctrlP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es-AR" i="1">
                                          <a:latin typeface="Cambria Math" panose="02040503050406030204" pitchFamily="18" charset="0"/>
                                        </a:rPr>
                                        <m:t>𝑑𝑒𝑟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s-AR" dirty="0"/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65410175-F80E-B162-3331-FE16F040AC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0193" y="2317292"/>
                <a:ext cx="4300408" cy="67614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67AD6655-A369-B8EC-16A2-492AA8E28112}"/>
                  </a:ext>
                </a:extLst>
              </p:cNvPr>
              <p:cNvSpPr txBox="1"/>
              <p:nvPr/>
            </p:nvSpPr>
            <p:spPr>
              <a:xfrm>
                <a:off x="1371600" y="3180077"/>
                <a:ext cx="5740400" cy="33733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 algn="just">
                  <a:lnSpc>
                    <a:spcPct val="150000"/>
                  </a:lnSpc>
                  <a:buFont typeface="Wingdings" panose="05000000000000000000" pitchFamily="2" charset="2"/>
                  <a:buChar char=""/>
                </a:pPr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Si </a:t>
                </a:r>
                <a14:m>
                  <m:oMath xmlns:m="http://schemas.openxmlformats.org/officeDocument/2006/math">
                    <m:r>
                      <a:rPr lang="es-AR" sz="1800" i="1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es aproximadamente 1, entonces los perímetros izquierdos y derechos son casi iguales por lo tanto la gota es bastante simétrica respecto a su eje vertical.</a:t>
                </a:r>
              </a:p>
              <a:p>
                <a:pPr marL="342900" lvl="0" indent="-342900" algn="just">
                  <a:lnSpc>
                    <a:spcPct val="150000"/>
                  </a:lnSpc>
                  <a:buFont typeface="Wingdings" panose="05000000000000000000" pitchFamily="2" charset="2"/>
                  <a:buChar char=""/>
                </a:pPr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Si </a:t>
                </a:r>
                <a14:m>
                  <m:oMath xmlns:m="http://schemas.openxmlformats.org/officeDocument/2006/math">
                    <m:r>
                      <a:rPr lang="es-AR" sz="1800" i="1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es menor a 1, entonces hay una diferencia notable entre los lados por lo tanto la gota esta deformada o presenta un aplanamiento.</a:t>
                </a:r>
              </a:p>
              <a:p>
                <a:pPr marL="342900" lvl="0" indent="-342900" algn="just">
                  <a:lnSpc>
                    <a:spcPct val="150000"/>
                  </a:lnSpc>
                  <a:spcAft>
                    <a:spcPts val="800"/>
                  </a:spcAft>
                  <a:buFont typeface="Wingdings" panose="05000000000000000000" pitchFamily="2" charset="2"/>
                  <a:buChar char=""/>
                </a:pPr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Si </a:t>
                </a:r>
                <a14:m>
                  <m:oMath xmlns:m="http://schemas.openxmlformats.org/officeDocument/2006/math">
                    <m:r>
                      <a:rPr lang="es-AR" sz="1800" i="1" dirty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es-AR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tiende a 0, entonces un lado es mucho mas largo que el otro indicando una deformación muy marcada.</a:t>
                </a:r>
              </a:p>
            </p:txBody>
          </p:sp>
        </mc:Choice>
        <mc:Fallback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67AD6655-A369-B8EC-16A2-492AA8E281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1600" y="3180077"/>
                <a:ext cx="5740400" cy="3373359"/>
              </a:xfrm>
              <a:prstGeom prst="rect">
                <a:avLst/>
              </a:prstGeom>
              <a:blipFill>
                <a:blip r:embed="rId3"/>
                <a:stretch>
                  <a:fillRect l="-637" r="-743" b="-1989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agen 10">
            <a:extLst>
              <a:ext uri="{FF2B5EF4-FFF2-40B4-BE49-F238E27FC236}">
                <a16:creationId xmlns:a16="http://schemas.microsoft.com/office/drawing/2014/main" id="{F3C290A1-0AE8-E597-1B13-FAF51D7DE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9193" y="5857907"/>
            <a:ext cx="4552607" cy="432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5AF715A-3C93-3C28-EE68-D68643D95A69}"/>
              </a:ext>
            </a:extLst>
          </p:cNvPr>
          <p:cNvSpPr txBox="1"/>
          <p:nvPr/>
        </p:nvSpPr>
        <p:spPr>
          <a:xfrm>
            <a:off x="7010127" y="6289907"/>
            <a:ext cx="5150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200" b="1" dirty="0"/>
              <a:t>RESULTADO OBTENIDO DESDE LA CONSOLA DEL SCRIPT</a:t>
            </a:r>
            <a:r>
              <a:rPr lang="es-AR" sz="1200" dirty="0"/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42D1649-D0FA-D4DF-833C-0514975AD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193" y="1930584"/>
            <a:ext cx="4518509" cy="35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73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51B1F-AD94-017B-70F9-620905B1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F798EA7-81D7-78FD-DFD9-5906471F8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69257"/>
            <a:ext cx="10490200" cy="1485900"/>
          </a:xfrm>
        </p:spPr>
        <p:txBody>
          <a:bodyPr>
            <a:normAutofit/>
          </a:bodyPr>
          <a:lstStyle/>
          <a:p>
            <a:pPr algn="ctr"/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INCISO 3.A – FACTOR DE EXPARCIMIENTO.</a:t>
            </a:r>
            <a:endParaRPr lang="es-AR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A05CFAA-93BD-EF5B-ECDE-28DFEAE8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900" y="6049942"/>
            <a:ext cx="4668388" cy="432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95CFCC6A-EBD0-4D0A-8103-09EB159E0E52}"/>
              </a:ext>
            </a:extLst>
          </p:cNvPr>
          <p:cNvSpPr txBox="1"/>
          <p:nvPr/>
        </p:nvSpPr>
        <p:spPr>
          <a:xfrm>
            <a:off x="7041263" y="6481942"/>
            <a:ext cx="5150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200" b="1" dirty="0"/>
              <a:t>RESULTADO OBTENIDO DESDE LA CONSOLA DEL SCRIPT</a:t>
            </a:r>
            <a:r>
              <a:rPr lang="es-AR" sz="1200" dirty="0"/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Marcador de contenido 10">
                <a:extLst>
                  <a:ext uri="{FF2B5EF4-FFF2-40B4-BE49-F238E27FC236}">
                    <a16:creationId xmlns:a16="http://schemas.microsoft.com/office/drawing/2014/main" id="{FDA6B474-DB87-D4ED-E09E-093B0FF478E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2328334"/>
                <a:ext cx="9601200" cy="4292600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just">
                  <a:lnSpc>
                    <a:spcPct val="160000"/>
                  </a:lnSpc>
                  <a:buNone/>
                </a:pPr>
                <a:r>
                  <a:rPr lang="es-AR" dirty="0"/>
                  <a:t>El comportamiento característico obtenido fue:</a:t>
                </a:r>
              </a:p>
              <a:p>
                <a:pPr marL="627063" indent="-382588" algn="just">
                  <a:lnSpc>
                    <a:spcPct val="160000"/>
                  </a:lnSpc>
                </a:pPr>
                <a:r>
                  <a:rPr lang="es-AR" dirty="0"/>
                  <a:t>Fase de expansión (t &lt; 0.002 s):</a:t>
                </a:r>
              </a:p>
              <a:p>
                <a:pPr marL="982663" lvl="1" indent="-382588" algn="just">
                  <a:lnSpc>
                    <a:spcPct val="16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A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s-AR" dirty="0"/>
                  <a:t> aumenta rápidamente hasta ≈2.1.</a:t>
                </a:r>
              </a:p>
              <a:p>
                <a:pPr marL="982663" lvl="1" indent="-382588" algn="just">
                  <a:lnSpc>
                    <a:spcPct val="160000"/>
                  </a:lnSpc>
                </a:pPr>
                <a:r>
                  <a:rPr lang="es-AR" dirty="0"/>
                  <a:t>Máxima deformación lateral.</a:t>
                </a:r>
              </a:p>
              <a:p>
                <a:pPr marL="627063" indent="-382588" algn="just">
                  <a:lnSpc>
                    <a:spcPct val="160000"/>
                  </a:lnSpc>
                </a:pPr>
                <a:r>
                  <a:rPr lang="es-AR" dirty="0"/>
                  <a:t>Fase de contracción (0.002 s &lt; t &lt; 0.004 s):</a:t>
                </a:r>
              </a:p>
              <a:p>
                <a:pPr marL="982663" lvl="1" indent="-382588" algn="just">
                  <a:lnSpc>
                    <a:spcPct val="16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s-AR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s-AR" dirty="0"/>
                  <a:t> disminuye por tensión superficial.</a:t>
                </a:r>
              </a:p>
              <a:p>
                <a:pPr marL="627063" indent="-382588" algn="just">
                  <a:lnSpc>
                    <a:spcPct val="160000"/>
                  </a:lnSpc>
                </a:pPr>
                <a:r>
                  <a:rPr lang="es-AR" dirty="0"/>
                  <a:t>Fase de estabilización (t &gt; 0.004 s):</a:t>
                </a:r>
              </a:p>
              <a:p>
                <a:pPr marL="982663" lvl="1" indent="-382588" algn="just">
                  <a:lnSpc>
                    <a:spcPct val="16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s-AR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s-AR" dirty="0"/>
                  <a:t> se mantiene constante en ≈1.17.</a:t>
                </a:r>
              </a:p>
            </p:txBody>
          </p:sp>
        </mc:Choice>
        <mc:Fallback xmlns="">
          <p:sp>
            <p:nvSpPr>
              <p:cNvPr id="11" name="Marcador de contenido 10">
                <a:extLst>
                  <a:ext uri="{FF2B5EF4-FFF2-40B4-BE49-F238E27FC236}">
                    <a16:creationId xmlns:a16="http://schemas.microsoft.com/office/drawing/2014/main" id="{FDA6B474-DB87-D4ED-E09E-093B0FF478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2328334"/>
                <a:ext cx="9601200" cy="4292600"/>
              </a:xfrm>
              <a:blipFill>
                <a:blip r:embed="rId3"/>
                <a:stretch>
                  <a:fillRect l="-571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6879976A-03E0-0752-DD13-57F799F13E04}"/>
                  </a:ext>
                </a:extLst>
              </p:cNvPr>
              <p:cNvSpPr txBox="1"/>
              <p:nvPr/>
            </p:nvSpPr>
            <p:spPr>
              <a:xfrm>
                <a:off x="10129553" y="2871971"/>
                <a:ext cx="1295400" cy="657744"/>
              </a:xfrm>
              <a:prstGeom prst="rect">
                <a:avLst/>
              </a:prstGeom>
              <a:noFill/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𝑏𝑎𝑠𝑒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s-AR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s-AR" dirty="0"/>
              </a:p>
            </p:txBody>
          </p:sp>
        </mc:Choice>
        <mc:Fallback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6879976A-03E0-0752-DD13-57F799F13E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9553" y="2871971"/>
                <a:ext cx="1295400" cy="65774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n 2">
            <a:extLst>
              <a:ext uri="{FF2B5EF4-FFF2-40B4-BE49-F238E27FC236}">
                <a16:creationId xmlns:a16="http://schemas.microsoft.com/office/drawing/2014/main" id="{CB36F165-9CDF-11D2-EB3F-55A71B1FE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5663" y="1813138"/>
            <a:ext cx="2906431" cy="2160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F538D62-A1D8-9817-00F7-3F92DB6B15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1147" y="3889942"/>
            <a:ext cx="331514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59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1DA31-264F-FABA-8EDB-1DE8E340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50E710B-5B2A-1504-A8CC-3E352055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90200" cy="1485900"/>
          </a:xfrm>
        </p:spPr>
        <p:txBody>
          <a:bodyPr>
            <a:normAutofit/>
          </a:bodyPr>
          <a:lstStyle/>
          <a:p>
            <a:pPr algn="ctr"/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INCISO 3.B – </a:t>
            </a:r>
            <a:r>
              <a:rPr lang="es-AR" sz="4000" b="1" dirty="0">
                <a:solidFill>
                  <a:srgbClr val="191B0E"/>
                </a:solidFill>
                <a:latin typeface="Broadway" panose="04040905080B02020502" pitchFamily="82" charset="0"/>
              </a:rPr>
              <a:t>ENERGÍA CINÉTICA DE LA GOTA.</a:t>
            </a:r>
            <a:endParaRPr lang="es-A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9674162-1C9C-4DD9-6193-8B3E18457285}"/>
                  </a:ext>
                </a:extLst>
              </p:cNvPr>
              <p:cNvSpPr txBox="1"/>
              <p:nvPr/>
            </p:nvSpPr>
            <p:spPr>
              <a:xfrm>
                <a:off x="5705632" y="5149553"/>
                <a:ext cx="1913468" cy="610936"/>
              </a:xfrm>
              <a:prstGeom prst="rect">
                <a:avLst/>
              </a:pr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s-A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s-A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s-AR" dirty="0"/>
              </a:p>
            </p:txBody>
          </p:sp>
        </mc:Choice>
        <mc:Fallback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9674162-1C9C-4DD9-6193-8B3E184572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632" y="5149553"/>
                <a:ext cx="1913468" cy="61093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CF2370AC-D528-B980-DD97-BBA3F67EADF6}"/>
                  </a:ext>
                </a:extLst>
              </p:cNvPr>
              <p:cNvSpPr txBox="1"/>
              <p:nvPr/>
            </p:nvSpPr>
            <p:spPr>
              <a:xfrm>
                <a:off x="6895685" y="6172200"/>
                <a:ext cx="1270001" cy="369332"/>
              </a:xfrm>
              <a:prstGeom prst="rect">
                <a:avLst/>
              </a:pr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A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s-A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s-A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s-AR" dirty="0"/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CF2370AC-D528-B980-DD97-BBA3F67EA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5685" y="6172200"/>
                <a:ext cx="1270001" cy="369332"/>
              </a:xfrm>
              <a:prstGeom prst="rect">
                <a:avLst/>
              </a:prstGeom>
              <a:blipFill>
                <a:blip r:embed="rId3"/>
                <a:stretch>
                  <a:fillRect b="-3077"/>
                </a:stretch>
              </a:blipFill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40720EE-3AC9-CE90-B7C0-991D5E8500CE}"/>
              </a:ext>
            </a:extLst>
          </p:cNvPr>
          <p:cNvCxnSpPr>
            <a:cxnSpLocks/>
          </p:cNvCxnSpPr>
          <p:nvPr/>
        </p:nvCxnSpPr>
        <p:spPr>
          <a:xfrm>
            <a:off x="6908064" y="5634589"/>
            <a:ext cx="191476" cy="4642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7CEFEC05-CB28-AA54-8D7B-E1C79316C832}"/>
              </a:ext>
            </a:extLst>
          </p:cNvPr>
          <p:cNvSpPr txBox="1"/>
          <p:nvPr/>
        </p:nvSpPr>
        <p:spPr>
          <a:xfrm>
            <a:off x="1566333" y="1654563"/>
            <a:ext cx="10295467" cy="2950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AR" dirty="0"/>
              <a:t>Los resultados muestran que la energía cinética es máxima al inicio de la caída y disminuye conforme avanza el proceso. La comparación entre la energía inicial y final arroja una pérdida significativa (del orden del 60–80% según la serie analizada). Esto indica que la energía cinética no se conserva, lo cual es consistente con la presencia de mecanismos disipativos</a:t>
            </a:r>
          </a:p>
          <a:p>
            <a:pPr algn="just">
              <a:lnSpc>
                <a:spcPct val="150000"/>
              </a:lnSpc>
            </a:pPr>
            <a:r>
              <a:rPr lang="es-AR" dirty="0"/>
              <a:t>Interpretación:</a:t>
            </a:r>
          </a:p>
          <a:p>
            <a:pPr marL="541338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AR" dirty="0"/>
              <a:t>Impacto inelástico</a:t>
            </a:r>
          </a:p>
          <a:p>
            <a:pPr marL="541338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AR" dirty="0"/>
              <a:t>Energía disipada en: deformación, calor y adhesión al sustrato.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F225971-6192-29E6-10D9-F5008E165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453" y="5092200"/>
            <a:ext cx="3659998" cy="108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2D74BB6-40D6-9C99-BC91-1E31C1CC6A9A}"/>
              </a:ext>
            </a:extLst>
          </p:cNvPr>
          <p:cNvSpPr txBox="1"/>
          <p:nvPr/>
        </p:nvSpPr>
        <p:spPr>
          <a:xfrm>
            <a:off x="1086933" y="6172200"/>
            <a:ext cx="3907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200" b="1" dirty="0"/>
              <a:t>RESULTADO OBTENIDO DESDE LA CONSOLA DEL SCRIPT</a:t>
            </a:r>
            <a:r>
              <a:rPr lang="es-AR" sz="1200" dirty="0"/>
              <a:t>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3B514E-2D15-B908-9173-725B2C6D8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972" y="3129582"/>
            <a:ext cx="362892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39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CE3EA-4B55-53A6-CEFF-F60538EEF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66925-D817-B21A-B824-108345CB2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92" y="1718733"/>
            <a:ext cx="9612971" cy="3815430"/>
          </a:xfrm>
        </p:spPr>
        <p:txBody>
          <a:bodyPr>
            <a:normAutofit/>
          </a:bodyPr>
          <a:lstStyle/>
          <a:p>
            <a:r>
              <a:rPr lang="es-AR" b="1" dirty="0"/>
              <a:t> </a:t>
            </a:r>
            <a:r>
              <a:rPr lang="es-AR" dirty="0"/>
              <a:t>CONCLUSIONES GENERALES.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195176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F4C22-3BD8-F6F7-0A58-A839736D3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1CD7B8-4F11-A734-F721-94B3B54D3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14550"/>
            <a:ext cx="10490200" cy="65696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Broadway" panose="04040905080B02020502" pitchFamily="82" charset="0"/>
              </a:rPr>
              <a:t>CONCLUSIONES DEL TRABAJO PRACTICO.</a:t>
            </a:r>
            <a:endParaRPr lang="es-AR" sz="4000" b="1" dirty="0">
              <a:latin typeface="Broadway" panose="04040905080B02020502" pitchFamily="82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C21BB12-7D00-CB46-E178-3197595563E3}"/>
              </a:ext>
            </a:extLst>
          </p:cNvPr>
          <p:cNvSpPr txBox="1"/>
          <p:nvPr/>
        </p:nvSpPr>
        <p:spPr>
          <a:xfrm>
            <a:off x="1371600" y="2409568"/>
            <a:ext cx="10490200" cy="3330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Pipeline automatizado para 126 imágenes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Procesamiento robusto de imágenes.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Transición clara entre fase dinámica y estática.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Alta simetría confirmó superficie uniforme y impacto centrado.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Disipación energética del 99.99% consistente con impacto inelástico.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s-AR" dirty="0"/>
              <a:t>Técnicas numéricas (</a:t>
            </a:r>
            <a:r>
              <a:rPr lang="es-AR" dirty="0" err="1"/>
              <a:t>splines</a:t>
            </a:r>
            <a:r>
              <a:rPr lang="es-AR" dirty="0"/>
              <a:t> y ajustes polinomiales) efectivas para caracterización física.</a:t>
            </a:r>
          </a:p>
        </p:txBody>
      </p:sp>
    </p:spTree>
    <p:extLst>
      <p:ext uri="{BB962C8B-B14F-4D97-AF65-F5344CB8AC3E}">
        <p14:creationId xmlns:p14="http://schemas.microsoft.com/office/powerpoint/2010/main" val="2160039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39E55-73F2-3CE7-F7F5-41C22EA26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90200" cy="65696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Broadway" panose="04040905080B02020502" pitchFamily="82" charset="0"/>
              </a:rPr>
              <a:t>ALTERNATIVAS DE TÉCNICAS UTILIZADAS.</a:t>
            </a:r>
            <a:endParaRPr lang="es-AR" sz="4000" b="1" dirty="0">
              <a:latin typeface="Broadway" panose="04040905080B02020502" pitchFamily="82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F1AD29C-A18D-9D97-16E5-71BF6064ED00}"/>
              </a:ext>
            </a:extLst>
          </p:cNvPr>
          <p:cNvSpPr txBox="1"/>
          <p:nvPr/>
        </p:nvSpPr>
        <p:spPr>
          <a:xfrm>
            <a:off x="1371600" y="1342768"/>
            <a:ext cx="10490200" cy="502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FILTRADO DE RUIDO.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Mediana.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Bilateral </a:t>
            </a:r>
            <a:r>
              <a:rPr lang="es-AR" dirty="0" err="1"/>
              <a:t>Filter</a:t>
            </a:r>
            <a:r>
              <a:rPr lang="es-AR" dirty="0"/>
              <a:t>.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Non-local </a:t>
            </a:r>
            <a:r>
              <a:rPr lang="es-AR" dirty="0" err="1"/>
              <a:t>Means</a:t>
            </a:r>
            <a:r>
              <a:rPr lang="es-AR" dirty="0"/>
              <a:t>. </a:t>
            </a:r>
          </a:p>
          <a:p>
            <a:pPr marL="285750" lvl="1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SEGMENTACIÓN/UMBRALIZACIÓN.</a:t>
            </a:r>
          </a:p>
          <a:p>
            <a:pPr marL="742950" lvl="2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Umbral adaptativo.</a:t>
            </a:r>
          </a:p>
          <a:p>
            <a:pPr marL="742950" lvl="2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K-</a:t>
            </a:r>
            <a:r>
              <a:rPr lang="es-AR" dirty="0" err="1"/>
              <a:t>means</a:t>
            </a:r>
            <a:r>
              <a:rPr lang="es-AR" dirty="0"/>
              <a:t> </a:t>
            </a:r>
            <a:r>
              <a:rPr lang="es-AR" dirty="0" err="1"/>
              <a:t>clustering</a:t>
            </a:r>
            <a:r>
              <a:rPr lang="es-AR" dirty="0"/>
              <a:t>.</a:t>
            </a:r>
          </a:p>
          <a:p>
            <a:pPr marL="742950" lvl="2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 err="1"/>
              <a:t>Watershed</a:t>
            </a:r>
            <a:r>
              <a:rPr lang="es-AR" dirty="0"/>
              <a:t>.</a:t>
            </a:r>
          </a:p>
          <a:p>
            <a:pPr marL="285750" lvl="2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DETECCIÓN DE BORDES/CONTORNOS.</a:t>
            </a:r>
          </a:p>
          <a:p>
            <a:pPr marL="742950" lvl="3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 err="1"/>
              <a:t>Canny</a:t>
            </a:r>
            <a:r>
              <a:rPr lang="es-AR" dirty="0"/>
              <a:t>.</a:t>
            </a:r>
          </a:p>
          <a:p>
            <a:pPr marL="742950" lvl="3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Filtros de Sobel/</a:t>
            </a:r>
            <a:r>
              <a:rPr lang="es-AR" dirty="0" err="1"/>
              <a:t>Scharr</a:t>
            </a:r>
            <a:r>
              <a:rPr lang="es-AR" dirty="0"/>
              <a:t>.</a:t>
            </a:r>
          </a:p>
          <a:p>
            <a:pPr marL="742950" lvl="3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Active </a:t>
            </a:r>
            <a:r>
              <a:rPr lang="es-AR" dirty="0" err="1"/>
              <a:t>Contours</a:t>
            </a:r>
            <a:r>
              <a:rPr lang="es-AR" dirty="0"/>
              <a:t> (</a:t>
            </a:r>
            <a:r>
              <a:rPr lang="es-AR" dirty="0" err="1"/>
              <a:t>Snakes</a:t>
            </a:r>
            <a:r>
              <a:rPr lang="es-AR" dirty="0"/>
              <a:t>).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B52097-1384-C52C-E078-D594B31B3ADD}"/>
              </a:ext>
            </a:extLst>
          </p:cNvPr>
          <p:cNvSpPr txBox="1"/>
          <p:nvPr/>
        </p:nvSpPr>
        <p:spPr>
          <a:xfrm>
            <a:off x="7611533" y="2979370"/>
            <a:ext cx="4250267" cy="1754326"/>
          </a:xfrm>
          <a:prstGeom prst="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A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Las alternativas ofrecen ventajas en contextos específicos, pero en este trabajo las técnicas seleccionadas resultan más eficientes, reproducibles y adecuadas para el análisis cuantitativo de una secuencia extensa de imágenes.</a:t>
            </a:r>
          </a:p>
        </p:txBody>
      </p:sp>
    </p:spTree>
    <p:extLst>
      <p:ext uri="{BB962C8B-B14F-4D97-AF65-F5344CB8AC3E}">
        <p14:creationId xmlns:p14="http://schemas.microsoft.com/office/powerpoint/2010/main" val="3447077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84F33DE-7F1F-8537-3228-BDFF48B1218E}"/>
              </a:ext>
            </a:extLst>
          </p:cNvPr>
          <p:cNvSpPr txBox="1"/>
          <p:nvPr/>
        </p:nvSpPr>
        <p:spPr>
          <a:xfrm>
            <a:off x="1715494" y="2421003"/>
            <a:ext cx="87610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5400" b="1" u="sng" dirty="0">
                <a:latin typeface="Broadway" panose="04040905080B02020502" pitchFamily="82" charset="0"/>
              </a:rPr>
              <a:t>MUCHAS GRACIAS POR SU ATENCIÓN.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574A50ED-0418-C029-12E6-7647CEC27E99}"/>
              </a:ext>
            </a:extLst>
          </p:cNvPr>
          <p:cNvSpPr txBox="1">
            <a:spLocks/>
          </p:cNvSpPr>
          <p:nvPr/>
        </p:nvSpPr>
        <p:spPr>
          <a:xfrm>
            <a:off x="1430867" y="4562783"/>
            <a:ext cx="10430932" cy="339417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None/>
            </a:pPr>
            <a:r>
              <a:rPr lang="es-ES" sz="1800" b="1" noProof="1">
                <a:solidFill>
                  <a:schemeClr val="tx1"/>
                </a:solidFill>
              </a:rPr>
              <a:t>Blanche, Mateo – Delarmelina, Valentino – Loza, Franco – Perron, Facundo – Spreafico, Facundo</a:t>
            </a:r>
            <a:r>
              <a:rPr lang="es-ES" sz="1800" noProof="1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7896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B5F55B-0C11-4B93-65CC-37F723086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566530"/>
            <a:ext cx="10193867" cy="713630"/>
          </a:xfrm>
        </p:spPr>
        <p:txBody>
          <a:bodyPr>
            <a:normAutofit fontScale="90000"/>
          </a:bodyPr>
          <a:lstStyle/>
          <a:p>
            <a:pPr algn="ctr"/>
            <a:r>
              <a:rPr lang="es-AR" b="1" dirty="0">
                <a:latin typeface="Broadway" panose="04040905080B02020502" pitchFamily="82" charset="0"/>
              </a:rPr>
              <a:t>OBJETIVO DEL TRABAJO PRACITO.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BA8858-F6AB-B817-C691-CF133A650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533810"/>
            <a:ext cx="9601200" cy="4900856"/>
          </a:xfrm>
        </p:spPr>
        <p:txBody>
          <a:bodyPr>
            <a:normAutofit/>
          </a:bodyPr>
          <a:lstStyle/>
          <a:p>
            <a:r>
              <a:rPr lang="es-AR" dirty="0"/>
              <a:t>Analizar cómo se comporta una gota al impactar sobre una superficie sólida.</a:t>
            </a:r>
          </a:p>
          <a:p>
            <a:r>
              <a:rPr lang="es-AR" dirty="0"/>
              <a:t>Variables estudiadas: </a:t>
            </a:r>
          </a:p>
          <a:p>
            <a:pPr lvl="1"/>
            <a:r>
              <a:rPr lang="es-AR" dirty="0"/>
              <a:t>Ángulo de contacto.</a:t>
            </a:r>
          </a:p>
          <a:p>
            <a:pPr lvl="1"/>
            <a:r>
              <a:rPr lang="es-AR" dirty="0"/>
              <a:t>Trayectoria del centroide. </a:t>
            </a:r>
          </a:p>
          <a:p>
            <a:pPr lvl="1"/>
            <a:r>
              <a:rPr lang="es-AR" dirty="0"/>
              <a:t>Simetría de contornos.</a:t>
            </a:r>
          </a:p>
          <a:p>
            <a:pPr lvl="1"/>
            <a:r>
              <a:rPr lang="es-AR" dirty="0"/>
              <a:t>Factor de esparcimiento.</a:t>
            </a:r>
          </a:p>
          <a:p>
            <a:pPr lvl="1"/>
            <a:r>
              <a:rPr lang="es-AR" dirty="0"/>
              <a:t>Energía cinética asociada.</a:t>
            </a:r>
          </a:p>
          <a:p>
            <a:r>
              <a:rPr lang="es-AR" dirty="0"/>
              <a:t>Herramientas utilizadas:</a:t>
            </a:r>
          </a:p>
          <a:p>
            <a:pPr lvl="1"/>
            <a:r>
              <a:rPr lang="es-AR" dirty="0"/>
              <a:t>Imágenes capturadas por una cámara de alta velocidad (20.538 FPS).</a:t>
            </a:r>
          </a:p>
          <a:p>
            <a:pPr lvl="1"/>
            <a:r>
              <a:rPr lang="es-AR" dirty="0"/>
              <a:t>Procesamiento digital en Python.</a:t>
            </a:r>
          </a:p>
          <a:p>
            <a:pPr lvl="1"/>
            <a:r>
              <a:rPr lang="es-AR" dirty="0"/>
              <a:t>Excel para almacenamiento y análisis de datos.</a:t>
            </a:r>
          </a:p>
        </p:txBody>
      </p:sp>
    </p:spTree>
    <p:extLst>
      <p:ext uri="{BB962C8B-B14F-4D97-AF65-F5344CB8AC3E}">
        <p14:creationId xmlns:p14="http://schemas.microsoft.com/office/powerpoint/2010/main" val="218651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242481-B9B3-7F66-9B2D-6FF41D42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92" y="1718733"/>
            <a:ext cx="9612971" cy="3815430"/>
          </a:xfrm>
        </p:spPr>
        <p:txBody>
          <a:bodyPr>
            <a:normAutofit fontScale="90000"/>
          </a:bodyPr>
          <a:lstStyle/>
          <a:p>
            <a:r>
              <a:rPr lang="es-AR" b="1" dirty="0"/>
              <a:t> 1. Procesamiento de imágenes y extracción de contornos.</a:t>
            </a:r>
          </a:p>
        </p:txBody>
      </p:sp>
    </p:spTree>
    <p:extLst>
      <p:ext uri="{BB962C8B-B14F-4D97-AF65-F5344CB8AC3E}">
        <p14:creationId xmlns:p14="http://schemas.microsoft.com/office/powerpoint/2010/main" val="4287395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F5C9F2-5F46-9A91-7CD5-84D5246D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99533"/>
            <a:ext cx="10481733" cy="1138767"/>
          </a:xfrm>
        </p:spPr>
        <p:txBody>
          <a:bodyPr>
            <a:normAutofit fontScale="90000"/>
          </a:bodyPr>
          <a:lstStyle/>
          <a:p>
            <a:pPr algn="ctr"/>
            <a:r>
              <a:rPr lang="es-AR" b="1" dirty="0">
                <a:latin typeface="Broadway" panose="04040905080B02020502" pitchFamily="82" charset="0"/>
              </a:rPr>
              <a:t>INCISO 1.A – TÉCNICAS DE PROCESAMIENTO DE IMÁGENES.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0FB982-7525-7E18-219D-503095033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638300"/>
            <a:ext cx="10481732" cy="4491567"/>
          </a:xfrm>
        </p:spPr>
        <p:txBody>
          <a:bodyPr>
            <a:normAutofit lnSpcReduction="10000"/>
          </a:bodyPr>
          <a:lstStyle/>
          <a:p>
            <a:r>
              <a:rPr lang="es-AR" dirty="0"/>
              <a:t>Filtrado Gaussiano:</a:t>
            </a:r>
          </a:p>
          <a:p>
            <a:pPr lvl="1"/>
            <a:r>
              <a:rPr lang="es-AR" dirty="0"/>
              <a:t>Elimina ruido de alta frecuencia.</a:t>
            </a:r>
          </a:p>
          <a:p>
            <a:pPr lvl="1"/>
            <a:r>
              <a:rPr lang="es-AR" dirty="0"/>
              <a:t>Mantiene bordes relevantes, evitando distorsión de la forma de la gota.</a:t>
            </a:r>
          </a:p>
          <a:p>
            <a:pPr lvl="1"/>
            <a:r>
              <a:rPr lang="es-AR" dirty="0"/>
              <a:t>Mejora la calidad de la segmentación posterior.</a:t>
            </a:r>
          </a:p>
          <a:p>
            <a:r>
              <a:rPr lang="es-AR" dirty="0" err="1"/>
              <a:t>Umbralización</a:t>
            </a:r>
            <a:r>
              <a:rPr lang="es-AR" dirty="0"/>
              <a:t> de </a:t>
            </a:r>
            <a:r>
              <a:rPr lang="es-AR" dirty="0" err="1"/>
              <a:t>Otsu</a:t>
            </a:r>
            <a:r>
              <a:rPr lang="es-AR" dirty="0"/>
              <a:t>:</a:t>
            </a:r>
          </a:p>
          <a:p>
            <a:pPr lvl="1"/>
            <a:r>
              <a:rPr lang="es-AR" dirty="0"/>
              <a:t>Convierte la imagen en blanco y negro.</a:t>
            </a:r>
          </a:p>
          <a:p>
            <a:pPr lvl="1"/>
            <a:r>
              <a:rPr lang="es-AR" dirty="0"/>
              <a:t>Determina el umbral óptimo que separa la gota del fondo.</a:t>
            </a:r>
          </a:p>
          <a:p>
            <a:pPr lvl="1"/>
            <a:r>
              <a:rPr lang="es-AR" dirty="0"/>
              <a:t>No requiere intervención manual ni parámetros.</a:t>
            </a:r>
          </a:p>
          <a:p>
            <a:r>
              <a:rPr lang="es-AR" dirty="0"/>
              <a:t>Detección de contornos (</a:t>
            </a:r>
            <a:r>
              <a:rPr lang="es-AR" dirty="0" err="1"/>
              <a:t>Marching</a:t>
            </a:r>
            <a:r>
              <a:rPr lang="es-AR" dirty="0"/>
              <a:t> </a:t>
            </a:r>
            <a:r>
              <a:rPr lang="es-AR" dirty="0" err="1"/>
              <a:t>Squares</a:t>
            </a:r>
            <a:r>
              <a:rPr lang="es-AR" dirty="0"/>
              <a:t>):</a:t>
            </a:r>
          </a:p>
          <a:p>
            <a:pPr lvl="1"/>
            <a:r>
              <a:rPr lang="es-AR" dirty="0"/>
              <a:t>Algoritmo que recorre la imagen y encuentra transiciones de intensidad.</a:t>
            </a:r>
          </a:p>
          <a:p>
            <a:pPr lvl="1"/>
            <a:r>
              <a:rPr lang="es-AR" dirty="0"/>
              <a:t>Genera curvas cerradas que representan el límite de la gota.</a:t>
            </a:r>
          </a:p>
          <a:p>
            <a:pPr lvl="1"/>
            <a:r>
              <a:rPr lang="es-AR" dirty="0"/>
              <a:t>Se aplicó con nivel de contorno = 0.5. Alta precisión en imágenes </a:t>
            </a:r>
            <a:r>
              <a:rPr lang="es-AR" dirty="0" err="1"/>
              <a:t>binarizadas</a:t>
            </a:r>
            <a:r>
              <a:rPr lang="es-AR" dirty="0"/>
              <a:t>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BB86521-D837-1A0F-BDC3-65BF61E6328A}"/>
              </a:ext>
            </a:extLst>
          </p:cNvPr>
          <p:cNvSpPr txBox="1"/>
          <p:nvPr/>
        </p:nvSpPr>
        <p:spPr>
          <a:xfrm>
            <a:off x="2161116" y="6121401"/>
            <a:ext cx="7869768" cy="369332"/>
          </a:xfrm>
          <a:prstGeom prst="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reflection blurRad="6350" stA="50000" endA="300" endPos="5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AR" dirty="0"/>
              <a:t>Imagen original → Imagen filtrada → Imagen </a:t>
            </a:r>
            <a:r>
              <a:rPr lang="es-AR" dirty="0" err="1"/>
              <a:t>binarizada</a:t>
            </a:r>
            <a:r>
              <a:rPr lang="es-AR" dirty="0"/>
              <a:t> → Contorno detectado</a:t>
            </a:r>
          </a:p>
        </p:txBody>
      </p:sp>
    </p:spTree>
    <p:extLst>
      <p:ext uri="{BB962C8B-B14F-4D97-AF65-F5344CB8AC3E}">
        <p14:creationId xmlns:p14="http://schemas.microsoft.com/office/powerpoint/2010/main" val="3759372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82895-43F3-4CF9-A470-7C6B18539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0575"/>
            <a:ext cx="10490200" cy="1302391"/>
          </a:xfrm>
        </p:spPr>
        <p:txBody>
          <a:bodyPr>
            <a:normAutofit fontScale="90000"/>
          </a:bodyPr>
          <a:lstStyle/>
          <a:p>
            <a:pPr algn="ctr"/>
            <a:r>
              <a:rPr lang="es-AR" b="1" dirty="0">
                <a:latin typeface="Broadway" panose="04040905080B02020502" pitchFamily="82" charset="0"/>
              </a:rPr>
              <a:t>INCISO 1.B – GRAFICA DE LA POSICIÓN DEL CENTRO DE LA GOTA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980651-EBAD-4AA1-AD26-A52D92B89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4844515"/>
            <a:ext cx="10490200" cy="1753145"/>
          </a:xfrm>
        </p:spPr>
        <p:txBody>
          <a:bodyPr/>
          <a:lstStyle/>
          <a:p>
            <a:pPr marL="0" indent="177800">
              <a:buNone/>
            </a:pPr>
            <a:r>
              <a:rPr lang="es-AR" dirty="0"/>
              <a:t>En el eje X, la posición presenta inicialmente una leve caída hasta los 0.001 s, seguida de un incremento sostenido que lleva al centroide a estabilizarse alrededor de los 415 </a:t>
            </a:r>
            <a:r>
              <a:rPr lang="es-AR" dirty="0" err="1"/>
              <a:t>μm</a:t>
            </a:r>
            <a:r>
              <a:rPr lang="es-AR" dirty="0"/>
              <a:t>.</a:t>
            </a:r>
          </a:p>
          <a:p>
            <a:pPr marL="0" indent="177800">
              <a:buNone/>
            </a:pPr>
            <a:r>
              <a:rPr lang="es-AR" dirty="0"/>
              <a:t>En el eje Y, el centroide comienza en una posición cercana a 520 </a:t>
            </a:r>
            <a:r>
              <a:rPr lang="es-AR" dirty="0" err="1"/>
              <a:t>μm</a:t>
            </a:r>
            <a:r>
              <a:rPr lang="es-AR" dirty="0"/>
              <a:t>, pero experimenta una rápida disminución hasta aproximadamente 120 </a:t>
            </a:r>
            <a:r>
              <a:rPr lang="es-AR" dirty="0" err="1"/>
              <a:t>μm</a:t>
            </a:r>
            <a:r>
              <a:rPr lang="es-AR" dirty="0"/>
              <a:t> en torno a los 0.001 s. Posteriormente, presenta una leve oscilación y finalmente se estabiliza en torno a los 155 </a:t>
            </a:r>
            <a:r>
              <a:rPr lang="es-AR" dirty="0" err="1"/>
              <a:t>μm</a:t>
            </a:r>
            <a:r>
              <a:rPr lang="es-AR" dirty="0"/>
              <a:t>.</a:t>
            </a:r>
          </a:p>
          <a:p>
            <a:pPr marL="0" indent="0">
              <a:buNone/>
            </a:pPr>
            <a:endParaRPr lang="es-AR" dirty="0"/>
          </a:p>
        </p:txBody>
      </p:sp>
      <p:pic>
        <p:nvPicPr>
          <p:cNvPr id="5" name="Imagen 4" descr="Interfaz de usuario gráfica, 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E70DE689-071F-36E6-5C44-56D5FEB67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933" y="1565624"/>
            <a:ext cx="7645533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7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4CC15-A362-B9A5-BB19-86BFD1716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3B6F50-2F05-6605-511F-ED3AE02F5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92" y="1718733"/>
            <a:ext cx="9612971" cy="3815430"/>
          </a:xfrm>
        </p:spPr>
        <p:txBody>
          <a:bodyPr>
            <a:normAutofit/>
          </a:bodyPr>
          <a:lstStyle/>
          <a:p>
            <a:r>
              <a:rPr lang="es-AR" b="1" dirty="0"/>
              <a:t> </a:t>
            </a:r>
            <a:r>
              <a:rPr lang="es-AR" dirty="0"/>
              <a:t>2. Medición del Ángulo de contacto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3449595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74D99-0114-A2DB-2683-48AFA2FEF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964BBD-C763-9DCC-1640-F9676CADB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507133" cy="668867"/>
          </a:xfrm>
        </p:spPr>
        <p:txBody>
          <a:bodyPr>
            <a:normAutofit fontScale="90000"/>
          </a:bodyPr>
          <a:lstStyle/>
          <a:p>
            <a:pPr algn="ctr"/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INCISO 2.A – ÁNGULO DE CONTACTO</a:t>
            </a:r>
            <a:r>
              <a:rPr lang="es-AR" sz="4000" b="1" dirty="0">
                <a:solidFill>
                  <a:srgbClr val="191B0E"/>
                </a:solidFill>
                <a:latin typeface="Broadway" panose="04040905080B02020502" pitchFamily="82" charset="0"/>
              </a:rPr>
              <a:t> (METODOLOGIA)</a:t>
            </a:r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.</a:t>
            </a:r>
            <a:endParaRPr lang="es-AR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46EBE9B0-259D-71B6-1AFB-35F3C5DF0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167466"/>
            <a:ext cx="10507132" cy="4004734"/>
          </a:xfrm>
        </p:spPr>
        <p:txBody>
          <a:bodyPr>
            <a:normAutofit/>
          </a:bodyPr>
          <a:lstStyle/>
          <a:p>
            <a:r>
              <a:rPr lang="es-AR" dirty="0"/>
              <a:t>Ajuste por </a:t>
            </a:r>
            <a:r>
              <a:rPr lang="es-AR" dirty="0" err="1"/>
              <a:t>splines</a:t>
            </a:r>
            <a:r>
              <a:rPr lang="es-AR" dirty="0"/>
              <a:t> cúbicos:</a:t>
            </a:r>
          </a:p>
          <a:p>
            <a:pPr lvl="1"/>
            <a:r>
              <a:rPr lang="es-AR" dirty="0"/>
              <a:t>Suavizado adaptativo (parámetro: 0.5 para &lt;50 puntos; 5.0 para más).</a:t>
            </a:r>
          </a:p>
          <a:p>
            <a:pPr lvl="1"/>
            <a:r>
              <a:rPr lang="es-AR" dirty="0"/>
              <a:t>Derivación analítica para calcular pendientes.</a:t>
            </a:r>
          </a:p>
          <a:p>
            <a:pPr lvl="1"/>
            <a:r>
              <a:rPr lang="es-AR" dirty="0"/>
              <a:t>Evaluación en zona de contacto (y &lt; 50 µm).</a:t>
            </a:r>
          </a:p>
          <a:p>
            <a:r>
              <a:rPr lang="es-AR" dirty="0"/>
              <a:t>Ajuste polinomial (grado 3):</a:t>
            </a:r>
          </a:p>
          <a:p>
            <a:pPr lvl="1"/>
            <a:r>
              <a:rPr lang="es-AR" dirty="0"/>
              <a:t>Balance entre flexibilidad y sobreajuste.</a:t>
            </a:r>
          </a:p>
          <a:p>
            <a:pPr lvl="1"/>
            <a:r>
              <a:rPr lang="es-AR" dirty="0"/>
              <a:t>Adecuado para capturar curvatura general.</a:t>
            </a:r>
          </a:p>
          <a:p>
            <a:r>
              <a:rPr lang="es-AR" dirty="0"/>
              <a:t>Validación robusta:</a:t>
            </a:r>
          </a:p>
          <a:p>
            <a:pPr lvl="1"/>
            <a:r>
              <a:rPr lang="es-AR" dirty="0"/>
              <a:t>Promediado sobre múltiples puntos cerca de la base.</a:t>
            </a:r>
          </a:p>
          <a:p>
            <a:pPr lvl="1"/>
            <a:r>
              <a:rPr lang="es-AR" dirty="0"/>
              <a:t>Filtrado de valores no finitos.</a:t>
            </a:r>
          </a:p>
        </p:txBody>
      </p:sp>
    </p:spTree>
    <p:extLst>
      <p:ext uri="{BB962C8B-B14F-4D97-AF65-F5344CB8AC3E}">
        <p14:creationId xmlns:p14="http://schemas.microsoft.com/office/powerpoint/2010/main" val="3191632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880DE6-2760-4C8B-A6FE-D5FB78207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507133" cy="668867"/>
          </a:xfrm>
        </p:spPr>
        <p:txBody>
          <a:bodyPr/>
          <a:lstStyle/>
          <a:p>
            <a:pPr algn="ctr"/>
            <a:r>
              <a:rPr kumimoji="0" lang="es-AR" sz="40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Broadway" panose="04040905080B02020502" pitchFamily="82" charset="0"/>
                <a:ea typeface="+mj-ea"/>
                <a:cs typeface="+mj-cs"/>
              </a:rPr>
              <a:t>INCISO 2.A – ÁNGULO DE CONTACTO.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446701-D531-4D11-B535-035A8865B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507067"/>
            <a:ext cx="10507132" cy="5054599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Fase dinámica (t &lt; 0.01 s):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Gota en rápida expansión.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Ángulos más agudos y dispersos.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Fase estática (t &gt; 0.01 s):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Gota en equilibrio termodinámico.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Ángulos constantes y simétricos.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AR" dirty="0"/>
              <a:t>Resultados obtenidos: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38.9% de ángulos dinámicos.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AR" dirty="0"/>
              <a:t>61.1% de ángulos estáticos.</a:t>
            </a:r>
            <a:endParaRPr lang="es-MX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A0F6AAEF-0736-519D-A60E-2533C1F70B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96"/>
          <a:stretch>
            <a:fillRect/>
          </a:stretch>
        </p:blipFill>
        <p:spPr>
          <a:xfrm>
            <a:off x="6418657" y="2243666"/>
            <a:ext cx="5383876" cy="35814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780A96AB-5A79-D26C-B918-74860ACEF21D}"/>
              </a:ext>
            </a:extLst>
          </p:cNvPr>
          <p:cNvSpPr txBox="1"/>
          <p:nvPr/>
        </p:nvSpPr>
        <p:spPr>
          <a:xfrm>
            <a:off x="7341061" y="5824034"/>
            <a:ext cx="3539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TRANSICIÓN CLARA ENTRE FASES</a:t>
            </a:r>
          </a:p>
        </p:txBody>
      </p:sp>
    </p:spTree>
    <p:extLst>
      <p:ext uri="{BB962C8B-B14F-4D97-AF65-F5344CB8AC3E}">
        <p14:creationId xmlns:p14="http://schemas.microsoft.com/office/powerpoint/2010/main" val="1520995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43020-5F0F-6082-1BE9-28053DCF8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117547-3D9D-CC5E-563C-293B6E73E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92" y="1718733"/>
            <a:ext cx="9612971" cy="3815430"/>
          </a:xfrm>
        </p:spPr>
        <p:txBody>
          <a:bodyPr>
            <a:normAutofit/>
          </a:bodyPr>
          <a:lstStyle/>
          <a:p>
            <a:r>
              <a:rPr lang="es-AR" b="1" dirty="0"/>
              <a:t> </a:t>
            </a:r>
            <a:r>
              <a:rPr lang="es-AR" dirty="0"/>
              <a:t>3. Análisis de variables auxiliares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2246980640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Recorte</Template>
  <TotalTime>191</TotalTime>
  <Words>959</Words>
  <Application>Microsoft Office PowerPoint</Application>
  <PresentationFormat>Panorámica</PresentationFormat>
  <Paragraphs>106</Paragraphs>
  <Slides>16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Broadway</vt:lpstr>
      <vt:lpstr>Calibri</vt:lpstr>
      <vt:lpstr>Cambria Math</vt:lpstr>
      <vt:lpstr>Franklin Gothic Book</vt:lpstr>
      <vt:lpstr>Wingdings</vt:lpstr>
      <vt:lpstr>Recorte</vt:lpstr>
      <vt:lpstr>Procesamiento de imágenes, extracción de contorno y medición del ángulo de contacto.</vt:lpstr>
      <vt:lpstr>OBJETIVO DEL TRABAJO PRACITO.</vt:lpstr>
      <vt:lpstr> 1. Procesamiento de imágenes y extracción de contornos.</vt:lpstr>
      <vt:lpstr>INCISO 1.A – TÉCNICAS DE PROCESAMIENTO DE IMÁGENES.</vt:lpstr>
      <vt:lpstr>INCISO 1.B – GRAFICA DE LA POSICIÓN DEL CENTRO DE LA GOTA</vt:lpstr>
      <vt:lpstr> 2. Medición del Ángulo de contacto</vt:lpstr>
      <vt:lpstr>INCISO 2.A – ÁNGULO DE CONTACTO (METODOLOGIA).</vt:lpstr>
      <vt:lpstr>INCISO 2.A – ÁNGULO DE CONTACTO.</vt:lpstr>
      <vt:lpstr> 3. Análisis de variables auxiliares</vt:lpstr>
      <vt:lpstr>INCISO 3.A – COEFICIENTE DE SIMETRÍA.</vt:lpstr>
      <vt:lpstr>INCISO 3.A – FACTOR DE EXPARCIMIENTO.</vt:lpstr>
      <vt:lpstr>INCISO 3.B – ENERGÍA CINÉTICA DE LA GOTA.</vt:lpstr>
      <vt:lpstr> CONCLUSIONES GENERALES.</vt:lpstr>
      <vt:lpstr>CONCLUSIONES DEL TRABAJO PRACTICO.</vt:lpstr>
      <vt:lpstr>ALTERNATIVAS DE TÉCNICAS UTILIZADAS.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Búsqueda de raíces en  funciones no-lineales y aplicación en sistema de gases.</dc:title>
  <dc:creator>Franco Loza</dc:creator>
  <cp:lastModifiedBy>Franco Loza</cp:lastModifiedBy>
  <cp:revision>7</cp:revision>
  <dcterms:created xsi:type="dcterms:W3CDTF">2025-04-23T13:05:05Z</dcterms:created>
  <dcterms:modified xsi:type="dcterms:W3CDTF">2025-09-04T16:41:47Z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